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1bd7bccc314e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0a520756854c03"/>
  </p:sldMasterIdLst>
  <p:sldIdLst>
    <p:sldId xmlns:r="http://schemas.openxmlformats.org/officeDocument/2006/relationships" id="256" r:id="R03b2c8fad38d4d87"/>
    <p:sldId xmlns:r="http://schemas.openxmlformats.org/officeDocument/2006/relationships" id="257" r:id="R35f759eca5234483"/>
    <p:sldId xmlns:r="http://schemas.openxmlformats.org/officeDocument/2006/relationships" id="258" r:id="R202837092ac64ba5"/>
    <p:sldId xmlns:r="http://schemas.openxmlformats.org/officeDocument/2006/relationships" id="259" r:id="R604d536201364b0e"/>
    <p:sldId xmlns:r="http://schemas.openxmlformats.org/officeDocument/2006/relationships" id="260" r:id="R698f3aa1504d47f0"/>
    <p:sldId xmlns:r="http://schemas.openxmlformats.org/officeDocument/2006/relationships" id="261" r:id="Rf65867ebf9ea4d54"/>
    <p:sldId xmlns:r="http://schemas.openxmlformats.org/officeDocument/2006/relationships" id="262" r:id="R0b3455d38b3341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0a520756854c03" /><Relationship Type="http://schemas.openxmlformats.org/officeDocument/2006/relationships/slide" Target="/ppt/slides/slide1.xml" Id="R03b2c8fad38d4d87" /><Relationship Type="http://schemas.openxmlformats.org/officeDocument/2006/relationships/slide" Target="/ppt/slides/slide2.xml" Id="R35f759eca5234483" /><Relationship Type="http://schemas.openxmlformats.org/officeDocument/2006/relationships/slide" Target="/ppt/slides/slide3.xml" Id="R202837092ac64ba5" /><Relationship Type="http://schemas.openxmlformats.org/officeDocument/2006/relationships/slide" Target="/ppt/slides/slide4.xml" Id="R604d536201364b0e" /><Relationship Type="http://schemas.openxmlformats.org/officeDocument/2006/relationships/slide" Target="/ppt/slides/slide5.xml" Id="R698f3aa1504d47f0" /><Relationship Type="http://schemas.openxmlformats.org/officeDocument/2006/relationships/slide" Target="/ppt/slides/slide6.xml" Id="Rf65867ebf9ea4d54" /><Relationship Type="http://schemas.openxmlformats.org/officeDocument/2006/relationships/slide" Target="/ppt/slides/slide7.xml" Id="R0b3455d38b3341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a8686748d244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3ca1dccfe4d12" /><Relationship Type="http://schemas.openxmlformats.org/officeDocument/2006/relationships/theme" Target="/ppt/slideMasters/theme/theme1.xml" Id="Rcb5ad21aea9642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73ca1dccfe4d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1d6f91d5144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0de1d4f7a4b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b9b9334fd4c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9381480cf4f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e3c689fed4d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1598d10fc42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e6e21215c4c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ANLEGGSGARTNERMESTER TORBJØRN NORDTILLER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TORBJØRN NORDTILLER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ANLEGGSGARTNERMESTER TORBJØRN NORDTILLER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TORBJØRN NORDTILLER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TORBJØRN NORDTILLER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TORBJØRN NORDTILLER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3 541 582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−221 674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−221 674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3 095 546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3 565 209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TORBJØRN NORDTILLER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NORDTILLER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NORDTILLER AUNE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TORBJØRN NORDTILLER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Tillerbruvegen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7092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986 698 043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TORBJØRN NORDTILLER AS</a:t>
            </a:r>
          </a:p>
        </p:txBody>
      </p:sp>
    </p:spTree>
  </p:cSld>
  <p:clrMapOvr>
    <a:masterClrMapping xmlns:a="http://schemas.openxmlformats.org/drawingml/2006/main"/>
  </p:clrMapOvr>
</p:sld>
</file>