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22a6eef2641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888d281ae4cd8"/>
  </p:sldMasterIdLst>
  <p:sldIdLst>
    <p:sldId xmlns:r="http://schemas.openxmlformats.org/officeDocument/2006/relationships" id="256" r:id="R70418874640d4648"/>
    <p:sldId xmlns:r="http://schemas.openxmlformats.org/officeDocument/2006/relationships" id="257" r:id="R3ebf5f6aa5634a66"/>
    <p:sldId xmlns:r="http://schemas.openxmlformats.org/officeDocument/2006/relationships" id="258" r:id="R7af24a6ddbc44028"/>
    <p:sldId xmlns:r="http://schemas.openxmlformats.org/officeDocument/2006/relationships" id="259" r:id="R3a99802dc9b54607"/>
    <p:sldId xmlns:r="http://schemas.openxmlformats.org/officeDocument/2006/relationships" id="260" r:id="R8f7d175eb7134678"/>
    <p:sldId xmlns:r="http://schemas.openxmlformats.org/officeDocument/2006/relationships" id="261" r:id="Ra1c5e9ef9873472b"/>
    <p:sldId xmlns:r="http://schemas.openxmlformats.org/officeDocument/2006/relationships" id="262" r:id="R0a72cc79bb124a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888d281ae4cd8" /><Relationship Type="http://schemas.openxmlformats.org/officeDocument/2006/relationships/slide" Target="/ppt/slides/slide1.xml" Id="R70418874640d4648" /><Relationship Type="http://schemas.openxmlformats.org/officeDocument/2006/relationships/slide" Target="/ppt/slides/slide2.xml" Id="R3ebf5f6aa5634a66" /><Relationship Type="http://schemas.openxmlformats.org/officeDocument/2006/relationships/slide" Target="/ppt/slides/slide3.xml" Id="R7af24a6ddbc44028" /><Relationship Type="http://schemas.openxmlformats.org/officeDocument/2006/relationships/slide" Target="/ppt/slides/slide4.xml" Id="R3a99802dc9b54607" /><Relationship Type="http://schemas.openxmlformats.org/officeDocument/2006/relationships/slide" Target="/ppt/slides/slide5.xml" Id="R8f7d175eb7134678" /><Relationship Type="http://schemas.openxmlformats.org/officeDocument/2006/relationships/slide" Target="/ppt/slides/slide6.xml" Id="Ra1c5e9ef9873472b" /><Relationship Type="http://schemas.openxmlformats.org/officeDocument/2006/relationships/slide" Target="/ppt/slides/slide7.xml" Id="R0a72cc79bb124a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e4dfa7acf4a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29f1a2001415a" /><Relationship Type="http://schemas.openxmlformats.org/officeDocument/2006/relationships/theme" Target="/ppt/slideMasters/theme/theme1.xml" Id="Rad8f7be5d98a4e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529f1a2001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08ad1594546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d78574051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f962de14a4f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45c8864bd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c2b1296e4e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6f82f423b46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61c5d21c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