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6972175d0e46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0591be241e4523"/>
  </p:sldMasterIdLst>
  <p:sldIdLst>
    <p:sldId xmlns:r="http://schemas.openxmlformats.org/officeDocument/2006/relationships" id="256" r:id="R99dbeebd8b574f12"/>
    <p:sldId xmlns:r="http://schemas.openxmlformats.org/officeDocument/2006/relationships" id="257" r:id="Rbf0c432ed5ec4645"/>
    <p:sldId xmlns:r="http://schemas.openxmlformats.org/officeDocument/2006/relationships" id="258" r:id="R1d0dba6cb12d44e2"/>
    <p:sldId xmlns:r="http://schemas.openxmlformats.org/officeDocument/2006/relationships" id="259" r:id="Rd88c46e70c5248d8"/>
    <p:sldId xmlns:r="http://schemas.openxmlformats.org/officeDocument/2006/relationships" id="260" r:id="Rd8a0a830bdcd41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0591be241e4523" /><Relationship Type="http://schemas.openxmlformats.org/officeDocument/2006/relationships/slide" Target="/ppt/slides/slide1.xml" Id="R99dbeebd8b574f12" /><Relationship Type="http://schemas.openxmlformats.org/officeDocument/2006/relationships/slide" Target="/ppt/slides/slide2.xml" Id="Rbf0c432ed5ec4645" /><Relationship Type="http://schemas.openxmlformats.org/officeDocument/2006/relationships/slide" Target="/ppt/slides/slide3.xml" Id="R1d0dba6cb12d44e2" /><Relationship Type="http://schemas.openxmlformats.org/officeDocument/2006/relationships/slide" Target="/ppt/slides/slide4.xml" Id="Rd88c46e70c5248d8" /><Relationship Type="http://schemas.openxmlformats.org/officeDocument/2006/relationships/slide" Target="/ppt/slides/slide5.xml" Id="Rd8a0a830bdcd41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e29098e43347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08ecd37724c32" /><Relationship Type="http://schemas.openxmlformats.org/officeDocument/2006/relationships/theme" Target="/ppt/slideMasters/theme/theme1.xml" Id="R4c3074f1cee644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e08ecd37724c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f5c5344b841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28235475143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4effa61204b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982a4526341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89e44b44447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SOPPSKADE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SOPPSKADE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986 850 430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