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5d9df1729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767c1bc79a4c39"/>
  </p:sldMasterIdLst>
  <p:sldIdLst>
    <p:sldId xmlns:r="http://schemas.openxmlformats.org/officeDocument/2006/relationships" id="256" r:id="R917fcafb7dcf442d"/>
    <p:sldId xmlns:r="http://schemas.openxmlformats.org/officeDocument/2006/relationships" id="257" r:id="Re7a7467673724633"/>
    <p:sldId xmlns:r="http://schemas.openxmlformats.org/officeDocument/2006/relationships" id="258" r:id="R79432b36d71f4841"/>
    <p:sldId xmlns:r="http://schemas.openxmlformats.org/officeDocument/2006/relationships" id="259" r:id="Rb7fd981bd3e14c55"/>
    <p:sldId xmlns:r="http://schemas.openxmlformats.org/officeDocument/2006/relationships" id="260" r:id="R56d4be46cd63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67c1bc79a4c39" /><Relationship Type="http://schemas.openxmlformats.org/officeDocument/2006/relationships/slide" Target="/ppt/slides/slide1.xml" Id="R917fcafb7dcf442d" /><Relationship Type="http://schemas.openxmlformats.org/officeDocument/2006/relationships/slide" Target="/ppt/slides/slide2.xml" Id="Re7a7467673724633" /><Relationship Type="http://schemas.openxmlformats.org/officeDocument/2006/relationships/slide" Target="/ppt/slides/slide3.xml" Id="R79432b36d71f4841" /><Relationship Type="http://schemas.openxmlformats.org/officeDocument/2006/relationships/slide" Target="/ppt/slides/slide4.xml" Id="Rb7fd981bd3e14c55" /><Relationship Type="http://schemas.openxmlformats.org/officeDocument/2006/relationships/slide" Target="/ppt/slides/slide5.xml" Id="R56d4be46cd63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009c32b0041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199d1038147ae" /><Relationship Type="http://schemas.openxmlformats.org/officeDocument/2006/relationships/theme" Target="/ppt/slideMasters/theme/theme1.xml" Id="R6dc03a3336fd4c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a199d1038147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212dd796b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a7521de6e4b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bc7afbd3e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7c578253347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a2a3f071b44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HUNDREOGTO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HUNDREOGTO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