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e189e553cc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a4d25c8f4403d"/>
  </p:sldMasterIdLst>
  <p:sldIdLst>
    <p:sldId xmlns:r="http://schemas.openxmlformats.org/officeDocument/2006/relationships" id="256" r:id="Rcebcc03578cb4499"/>
    <p:sldId xmlns:r="http://schemas.openxmlformats.org/officeDocument/2006/relationships" id="257" r:id="R3dba1f6d66b94024"/>
    <p:sldId xmlns:r="http://schemas.openxmlformats.org/officeDocument/2006/relationships" id="258" r:id="Rf565e8e0e83840a8"/>
    <p:sldId xmlns:r="http://schemas.openxmlformats.org/officeDocument/2006/relationships" id="259" r:id="R4254dbbf6aa9410c"/>
    <p:sldId xmlns:r="http://schemas.openxmlformats.org/officeDocument/2006/relationships" id="260" r:id="Rbe2a6dc228fe48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a4d25c8f4403d" /><Relationship Type="http://schemas.openxmlformats.org/officeDocument/2006/relationships/slide" Target="/ppt/slides/slide1.xml" Id="Rcebcc03578cb4499" /><Relationship Type="http://schemas.openxmlformats.org/officeDocument/2006/relationships/slide" Target="/ppt/slides/slide2.xml" Id="R3dba1f6d66b94024" /><Relationship Type="http://schemas.openxmlformats.org/officeDocument/2006/relationships/slide" Target="/ppt/slides/slide3.xml" Id="Rf565e8e0e83840a8" /><Relationship Type="http://schemas.openxmlformats.org/officeDocument/2006/relationships/slide" Target="/ppt/slides/slide4.xml" Id="R4254dbbf6aa9410c" /><Relationship Type="http://schemas.openxmlformats.org/officeDocument/2006/relationships/slide" Target="/ppt/slides/slide5.xml" Id="Rbe2a6dc228fe48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00b8cabfcc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3b750043846a8" /><Relationship Type="http://schemas.openxmlformats.org/officeDocument/2006/relationships/theme" Target="/ppt/slideMasters/theme/theme1.xml" Id="R4872c457fd8f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3b7500438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0ce2f2d3c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86b513bc7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d28dbd69e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4cd487349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3627cfa9041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