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ea8789f0d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d9b2822c44106"/>
  </p:sldMasterIdLst>
  <p:sldIdLst>
    <p:sldId xmlns:r="http://schemas.openxmlformats.org/officeDocument/2006/relationships" id="256" r:id="Rd7d65a88b5504c95"/>
    <p:sldId xmlns:r="http://schemas.openxmlformats.org/officeDocument/2006/relationships" id="257" r:id="R29e4d453decd4bc9"/>
    <p:sldId xmlns:r="http://schemas.openxmlformats.org/officeDocument/2006/relationships" id="258" r:id="R84f4b16ce5c54413"/>
    <p:sldId xmlns:r="http://schemas.openxmlformats.org/officeDocument/2006/relationships" id="259" r:id="R7e384d7927e94be3"/>
    <p:sldId xmlns:r="http://schemas.openxmlformats.org/officeDocument/2006/relationships" id="260" r:id="R7f8750184de4406d"/>
    <p:sldId xmlns:r="http://schemas.openxmlformats.org/officeDocument/2006/relationships" id="261" r:id="R7b245d477c2b497c"/>
    <p:sldId xmlns:r="http://schemas.openxmlformats.org/officeDocument/2006/relationships" id="262" r:id="R71f595f65d94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d9b2822c44106" /><Relationship Type="http://schemas.openxmlformats.org/officeDocument/2006/relationships/slide" Target="/ppt/slides/slide1.xml" Id="Rd7d65a88b5504c95" /><Relationship Type="http://schemas.openxmlformats.org/officeDocument/2006/relationships/slide" Target="/ppt/slides/slide2.xml" Id="R29e4d453decd4bc9" /><Relationship Type="http://schemas.openxmlformats.org/officeDocument/2006/relationships/slide" Target="/ppt/slides/slide3.xml" Id="R84f4b16ce5c54413" /><Relationship Type="http://schemas.openxmlformats.org/officeDocument/2006/relationships/slide" Target="/ppt/slides/slide4.xml" Id="R7e384d7927e94be3" /><Relationship Type="http://schemas.openxmlformats.org/officeDocument/2006/relationships/slide" Target="/ppt/slides/slide5.xml" Id="R7f8750184de4406d" /><Relationship Type="http://schemas.openxmlformats.org/officeDocument/2006/relationships/slide" Target="/ppt/slides/slide6.xml" Id="R7b245d477c2b497c" /><Relationship Type="http://schemas.openxmlformats.org/officeDocument/2006/relationships/slide" Target="/ppt/slides/slide7.xml" Id="R71f595f65d94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0c93fca3c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ffec474984784" /><Relationship Type="http://schemas.openxmlformats.org/officeDocument/2006/relationships/theme" Target="/ppt/slideMasters/theme/theme1.xml" Id="R091fae3f8b17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ffec47498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2461191ae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d98b1e63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5389a482c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adf1a76149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b79fcfe1f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a7402565542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3ca0efa4d4c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ISHOEL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14 947 960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20 914 566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23 393 567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HANS PETTER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ISHOEL BARBRO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Svarthaugsætervegen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32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hp@ishoel.no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986 927 409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ISHOEL AS</a:t>
            </a:r>
          </a:p>
        </p:txBody>
      </p:sp>
    </p:spTree>
  </p:cSld>
  <p:clrMapOvr>
    <a:masterClrMapping xmlns:a="http://schemas.openxmlformats.org/drawingml/2006/main"/>
  </p:clrMapOvr>
</p:sld>
</file>