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64ae43c2384a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85e1325a21495c"/>
  </p:sldMasterIdLst>
  <p:sldIdLst>
    <p:sldId xmlns:r="http://schemas.openxmlformats.org/officeDocument/2006/relationships" id="256" r:id="Rbcbf0f8517a14e4e"/>
    <p:sldId xmlns:r="http://schemas.openxmlformats.org/officeDocument/2006/relationships" id="257" r:id="Rf789ab4e5ee144b7"/>
    <p:sldId xmlns:r="http://schemas.openxmlformats.org/officeDocument/2006/relationships" id="258" r:id="R2c9fe6dd6c794743"/>
    <p:sldId xmlns:r="http://schemas.openxmlformats.org/officeDocument/2006/relationships" id="259" r:id="R18761d96345a46f6"/>
    <p:sldId xmlns:r="http://schemas.openxmlformats.org/officeDocument/2006/relationships" id="260" r:id="R6fc12e9060454082"/>
    <p:sldId xmlns:r="http://schemas.openxmlformats.org/officeDocument/2006/relationships" id="261" r:id="R9c94f4ec0cb0406b"/>
    <p:sldId xmlns:r="http://schemas.openxmlformats.org/officeDocument/2006/relationships" id="262" r:id="Rf59eda47dc70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5e1325a21495c" /><Relationship Type="http://schemas.openxmlformats.org/officeDocument/2006/relationships/slide" Target="/ppt/slides/slide1.xml" Id="Rbcbf0f8517a14e4e" /><Relationship Type="http://schemas.openxmlformats.org/officeDocument/2006/relationships/slide" Target="/ppt/slides/slide2.xml" Id="Rf789ab4e5ee144b7" /><Relationship Type="http://schemas.openxmlformats.org/officeDocument/2006/relationships/slide" Target="/ppt/slides/slide3.xml" Id="R2c9fe6dd6c794743" /><Relationship Type="http://schemas.openxmlformats.org/officeDocument/2006/relationships/slide" Target="/ppt/slides/slide4.xml" Id="R18761d96345a46f6" /><Relationship Type="http://schemas.openxmlformats.org/officeDocument/2006/relationships/slide" Target="/ppt/slides/slide5.xml" Id="R6fc12e9060454082" /><Relationship Type="http://schemas.openxmlformats.org/officeDocument/2006/relationships/slide" Target="/ppt/slides/slide6.xml" Id="R9c94f4ec0cb0406b" /><Relationship Type="http://schemas.openxmlformats.org/officeDocument/2006/relationships/slide" Target="/ppt/slides/slide7.xml" Id="Rf59eda47dc70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fa2b355b0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3357c71274f28" /><Relationship Type="http://schemas.openxmlformats.org/officeDocument/2006/relationships/theme" Target="/ppt/slideMasters/theme/theme1.xml" Id="R79de1fa9f358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b3357c7127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556131a80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941c33bb242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45190dfb04a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8dd6f5c00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80e02c7f47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32c1e9481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9128e5929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