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874367225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679fc09864401"/>
  </p:sldMasterIdLst>
  <p:sldIdLst>
    <p:sldId xmlns:r="http://schemas.openxmlformats.org/officeDocument/2006/relationships" id="256" r:id="R967ea59ff3584fa6"/>
    <p:sldId xmlns:r="http://schemas.openxmlformats.org/officeDocument/2006/relationships" id="257" r:id="R7a507cfe08ea4c73"/>
    <p:sldId xmlns:r="http://schemas.openxmlformats.org/officeDocument/2006/relationships" id="258" r:id="Rc9d4868360fa47f1"/>
    <p:sldId xmlns:r="http://schemas.openxmlformats.org/officeDocument/2006/relationships" id="259" r:id="Ra47a6c795a5449d6"/>
    <p:sldId xmlns:r="http://schemas.openxmlformats.org/officeDocument/2006/relationships" id="260" r:id="R51fa8168916d4e98"/>
    <p:sldId xmlns:r="http://schemas.openxmlformats.org/officeDocument/2006/relationships" id="261" r:id="Rc00bf696d3cd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679fc09864401" /><Relationship Type="http://schemas.openxmlformats.org/officeDocument/2006/relationships/slide" Target="/ppt/slides/slide1.xml" Id="R967ea59ff3584fa6" /><Relationship Type="http://schemas.openxmlformats.org/officeDocument/2006/relationships/slide" Target="/ppt/slides/slide2.xml" Id="R7a507cfe08ea4c73" /><Relationship Type="http://schemas.openxmlformats.org/officeDocument/2006/relationships/slide" Target="/ppt/slides/slide3.xml" Id="Rc9d4868360fa47f1" /><Relationship Type="http://schemas.openxmlformats.org/officeDocument/2006/relationships/slide" Target="/ppt/slides/slide4.xml" Id="Ra47a6c795a5449d6" /><Relationship Type="http://schemas.openxmlformats.org/officeDocument/2006/relationships/slide" Target="/ppt/slides/slide5.xml" Id="R51fa8168916d4e98" /><Relationship Type="http://schemas.openxmlformats.org/officeDocument/2006/relationships/slide" Target="/ppt/slides/slide6.xml" Id="Rc00bf696d3cd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3987f18c0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cd2015463499e" /><Relationship Type="http://schemas.openxmlformats.org/officeDocument/2006/relationships/theme" Target="/ppt/slideMasters/theme/theme1.xml" Id="Rf3dd9ef5797a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cd2015463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65cb1e437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2bb871f1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ec20593e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114c4545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70e38d19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86622fad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LORENTZENS SKIBS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