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cfe2bd1c7c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c5d979578a4fe1"/>
  </p:sldMasterIdLst>
  <p:sldIdLst>
    <p:sldId xmlns:r="http://schemas.openxmlformats.org/officeDocument/2006/relationships" id="256" r:id="Rf44f93ab6e554563"/>
    <p:sldId xmlns:r="http://schemas.openxmlformats.org/officeDocument/2006/relationships" id="257" r:id="Rfc69ce4d5da54ceb"/>
    <p:sldId xmlns:r="http://schemas.openxmlformats.org/officeDocument/2006/relationships" id="258" r:id="Rb8e54880a1d548d4"/>
    <p:sldId xmlns:r="http://schemas.openxmlformats.org/officeDocument/2006/relationships" id="259" r:id="Re4a9c0652a5f46fa"/>
    <p:sldId xmlns:r="http://schemas.openxmlformats.org/officeDocument/2006/relationships" id="260" r:id="R7ee4ec272017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5d979578a4fe1" /><Relationship Type="http://schemas.openxmlformats.org/officeDocument/2006/relationships/slide" Target="/ppt/slides/slide1.xml" Id="Rf44f93ab6e554563" /><Relationship Type="http://schemas.openxmlformats.org/officeDocument/2006/relationships/slide" Target="/ppt/slides/slide2.xml" Id="Rfc69ce4d5da54ceb" /><Relationship Type="http://schemas.openxmlformats.org/officeDocument/2006/relationships/slide" Target="/ppt/slides/slide3.xml" Id="Rb8e54880a1d548d4" /><Relationship Type="http://schemas.openxmlformats.org/officeDocument/2006/relationships/slide" Target="/ppt/slides/slide4.xml" Id="Re4a9c0652a5f46fa" /><Relationship Type="http://schemas.openxmlformats.org/officeDocument/2006/relationships/slide" Target="/ppt/slides/slide5.xml" Id="R7ee4ec272017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0429fe79b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74c12edd94cf6" /><Relationship Type="http://schemas.openxmlformats.org/officeDocument/2006/relationships/theme" Target="/ppt/slideMasters/theme/theme1.xml" Id="R00e743afa524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74c12edd9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c3b9c395246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44f6a062b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059523150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354068e0d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88f8ff01b4d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