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31c0ce4fb1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569e9e74444927"/>
  </p:sldMasterIdLst>
  <p:sldIdLst>
    <p:sldId xmlns:r="http://schemas.openxmlformats.org/officeDocument/2006/relationships" id="256" r:id="R1981c70f71f04a10"/>
    <p:sldId xmlns:r="http://schemas.openxmlformats.org/officeDocument/2006/relationships" id="257" r:id="Rfee0cf83018b4834"/>
    <p:sldId xmlns:r="http://schemas.openxmlformats.org/officeDocument/2006/relationships" id="258" r:id="R8edfaf9f0f6f4bf4"/>
    <p:sldId xmlns:r="http://schemas.openxmlformats.org/officeDocument/2006/relationships" id="259" r:id="R77a0a3ab86184cbc"/>
    <p:sldId xmlns:r="http://schemas.openxmlformats.org/officeDocument/2006/relationships" id="260" r:id="Rd79023c0f165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69e9e74444927" /><Relationship Type="http://schemas.openxmlformats.org/officeDocument/2006/relationships/slide" Target="/ppt/slides/slide1.xml" Id="R1981c70f71f04a10" /><Relationship Type="http://schemas.openxmlformats.org/officeDocument/2006/relationships/slide" Target="/ppt/slides/slide2.xml" Id="Rfee0cf83018b4834" /><Relationship Type="http://schemas.openxmlformats.org/officeDocument/2006/relationships/slide" Target="/ppt/slides/slide3.xml" Id="R8edfaf9f0f6f4bf4" /><Relationship Type="http://schemas.openxmlformats.org/officeDocument/2006/relationships/slide" Target="/ppt/slides/slide4.xml" Id="R77a0a3ab86184cbc" /><Relationship Type="http://schemas.openxmlformats.org/officeDocument/2006/relationships/slide" Target="/ppt/slides/slide5.xml" Id="Rd79023c0f165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6d3bdfde6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16fdd49b34986" /><Relationship Type="http://schemas.openxmlformats.org/officeDocument/2006/relationships/theme" Target="/ppt/slideMasters/theme/theme1.xml" Id="Rec019abb441143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16fdd49b3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53194ed5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a423f20a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545b7b107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b45ac31ad4f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b2c4fd800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