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709c318c5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9c62287494db4"/>
  </p:sldMasterIdLst>
  <p:sldIdLst>
    <p:sldId xmlns:r="http://schemas.openxmlformats.org/officeDocument/2006/relationships" id="256" r:id="R68ce0be4cf294fc6"/>
    <p:sldId xmlns:r="http://schemas.openxmlformats.org/officeDocument/2006/relationships" id="257" r:id="Reb1c9dd8e2cb4e60"/>
    <p:sldId xmlns:r="http://schemas.openxmlformats.org/officeDocument/2006/relationships" id="258" r:id="Re15c7d60fff24be2"/>
    <p:sldId xmlns:r="http://schemas.openxmlformats.org/officeDocument/2006/relationships" id="259" r:id="Rc0fe34194b1c432f"/>
    <p:sldId xmlns:r="http://schemas.openxmlformats.org/officeDocument/2006/relationships" id="260" r:id="R289ff46148ab4571"/>
    <p:sldId xmlns:r="http://schemas.openxmlformats.org/officeDocument/2006/relationships" id="261" r:id="R91a70929fed94edf"/>
    <p:sldId xmlns:r="http://schemas.openxmlformats.org/officeDocument/2006/relationships" id="262" r:id="R16ca3f881caa48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9c62287494db4" /><Relationship Type="http://schemas.openxmlformats.org/officeDocument/2006/relationships/slide" Target="/ppt/slides/slide1.xml" Id="R68ce0be4cf294fc6" /><Relationship Type="http://schemas.openxmlformats.org/officeDocument/2006/relationships/slide" Target="/ppt/slides/slide2.xml" Id="Reb1c9dd8e2cb4e60" /><Relationship Type="http://schemas.openxmlformats.org/officeDocument/2006/relationships/slide" Target="/ppt/slides/slide3.xml" Id="Re15c7d60fff24be2" /><Relationship Type="http://schemas.openxmlformats.org/officeDocument/2006/relationships/slide" Target="/ppt/slides/slide4.xml" Id="Rc0fe34194b1c432f" /><Relationship Type="http://schemas.openxmlformats.org/officeDocument/2006/relationships/slide" Target="/ppt/slides/slide5.xml" Id="R289ff46148ab4571" /><Relationship Type="http://schemas.openxmlformats.org/officeDocument/2006/relationships/slide" Target="/ppt/slides/slide6.xml" Id="R91a70929fed94edf" /><Relationship Type="http://schemas.openxmlformats.org/officeDocument/2006/relationships/slide" Target="/ppt/slides/slide7.xml" Id="R16ca3f881caa48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b3d026f04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8fabe61147ac" /><Relationship Type="http://schemas.openxmlformats.org/officeDocument/2006/relationships/theme" Target="/ppt/slideMasters/theme/theme1.xml" Id="Rbeb419922ba6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388fabe611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71634ec91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906f6b59c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470bf22cf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0a9d9523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b6b88b68a4e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2f08cd82741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6c1b20134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