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3281839e7944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e91a56d85444e3"/>
  </p:sldMasterIdLst>
  <p:sldIdLst>
    <p:sldId xmlns:r="http://schemas.openxmlformats.org/officeDocument/2006/relationships" id="256" r:id="R36c89722a3294945"/>
    <p:sldId xmlns:r="http://schemas.openxmlformats.org/officeDocument/2006/relationships" id="257" r:id="Ra321268cb2f749fe"/>
    <p:sldId xmlns:r="http://schemas.openxmlformats.org/officeDocument/2006/relationships" id="258" r:id="R7f734d42285d4953"/>
    <p:sldId xmlns:r="http://schemas.openxmlformats.org/officeDocument/2006/relationships" id="259" r:id="Rdafc9da6382c4bba"/>
    <p:sldId xmlns:r="http://schemas.openxmlformats.org/officeDocument/2006/relationships" id="260" r:id="R9d03b9cbb23a4d59"/>
    <p:sldId xmlns:r="http://schemas.openxmlformats.org/officeDocument/2006/relationships" id="261" r:id="R881bddd638004c49"/>
    <p:sldId xmlns:r="http://schemas.openxmlformats.org/officeDocument/2006/relationships" id="262" r:id="R85b6ccbe79084e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e91a56d85444e3" /><Relationship Type="http://schemas.openxmlformats.org/officeDocument/2006/relationships/slide" Target="/ppt/slides/slide1.xml" Id="R36c89722a3294945" /><Relationship Type="http://schemas.openxmlformats.org/officeDocument/2006/relationships/slide" Target="/ppt/slides/slide2.xml" Id="Ra321268cb2f749fe" /><Relationship Type="http://schemas.openxmlformats.org/officeDocument/2006/relationships/slide" Target="/ppt/slides/slide3.xml" Id="R7f734d42285d4953" /><Relationship Type="http://schemas.openxmlformats.org/officeDocument/2006/relationships/slide" Target="/ppt/slides/slide4.xml" Id="Rdafc9da6382c4bba" /><Relationship Type="http://schemas.openxmlformats.org/officeDocument/2006/relationships/slide" Target="/ppt/slides/slide5.xml" Id="R9d03b9cbb23a4d59" /><Relationship Type="http://schemas.openxmlformats.org/officeDocument/2006/relationships/slide" Target="/ppt/slides/slide6.xml" Id="R881bddd638004c49" /><Relationship Type="http://schemas.openxmlformats.org/officeDocument/2006/relationships/slide" Target="/ppt/slides/slide7.xml" Id="R85b6ccbe79084e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dcb54b315f48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020b8779884d53" /><Relationship Type="http://schemas.openxmlformats.org/officeDocument/2006/relationships/theme" Target="/ppt/slideMasters/theme/theme1.xml" Id="Rd69a96eb7af249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020b8779884d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39416003c34a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5edbaf7fd44c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81eae533cb49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a6f2cd2e904f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4c96af3756404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b10b94c14546b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0f6fb23b6549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SISSELS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SISSELS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SISSELS AS ble etablert [år] og holder til i Meråker.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SISSELS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SISSELS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SISSELS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3 649 671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−164 205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−128 761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−128 240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488 846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SISSELS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DAHLBERG SISSEL MARIE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SISSELS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7530 Meråker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986 993 339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SISSELS AS</a:t>
            </a:r>
          </a:p>
        </p:txBody>
      </p:sp>
    </p:spTree>
  </p:cSld>
  <p:clrMapOvr>
    <a:masterClrMapping xmlns:a="http://schemas.openxmlformats.org/drawingml/2006/main"/>
  </p:clrMapOvr>
</p:sld>
</file>