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d9489364c44f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f1689cac5c436e"/>
  </p:sldMasterIdLst>
  <p:sldIdLst>
    <p:sldId xmlns:r="http://schemas.openxmlformats.org/officeDocument/2006/relationships" id="256" r:id="Rbc234113ea4e4a93"/>
    <p:sldId xmlns:r="http://schemas.openxmlformats.org/officeDocument/2006/relationships" id="257" r:id="Rde352e3b439b468d"/>
    <p:sldId xmlns:r="http://schemas.openxmlformats.org/officeDocument/2006/relationships" id="258" r:id="R0214b4f3560c4a0c"/>
    <p:sldId xmlns:r="http://schemas.openxmlformats.org/officeDocument/2006/relationships" id="259" r:id="R2c27976a3cd3414b"/>
    <p:sldId xmlns:r="http://schemas.openxmlformats.org/officeDocument/2006/relationships" id="260" r:id="Rcd479b9ded2f4e15"/>
    <p:sldId xmlns:r="http://schemas.openxmlformats.org/officeDocument/2006/relationships" id="261" r:id="R9a47ccf1faae4c2f"/>
    <p:sldId xmlns:r="http://schemas.openxmlformats.org/officeDocument/2006/relationships" id="262" r:id="Re90615b5137445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1689cac5c436e" /><Relationship Type="http://schemas.openxmlformats.org/officeDocument/2006/relationships/slide" Target="/ppt/slides/slide1.xml" Id="Rbc234113ea4e4a93" /><Relationship Type="http://schemas.openxmlformats.org/officeDocument/2006/relationships/slide" Target="/ppt/slides/slide2.xml" Id="Rde352e3b439b468d" /><Relationship Type="http://schemas.openxmlformats.org/officeDocument/2006/relationships/slide" Target="/ppt/slides/slide3.xml" Id="R0214b4f3560c4a0c" /><Relationship Type="http://schemas.openxmlformats.org/officeDocument/2006/relationships/slide" Target="/ppt/slides/slide4.xml" Id="R2c27976a3cd3414b" /><Relationship Type="http://schemas.openxmlformats.org/officeDocument/2006/relationships/slide" Target="/ppt/slides/slide5.xml" Id="Rcd479b9ded2f4e15" /><Relationship Type="http://schemas.openxmlformats.org/officeDocument/2006/relationships/slide" Target="/ppt/slides/slide6.xml" Id="R9a47ccf1faae4c2f" /><Relationship Type="http://schemas.openxmlformats.org/officeDocument/2006/relationships/slide" Target="/ppt/slides/slide7.xml" Id="Re90615b5137445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a43fe6d8e4f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2478d833942e3" /><Relationship Type="http://schemas.openxmlformats.org/officeDocument/2006/relationships/theme" Target="/ppt/slideMasters/theme/theme1.xml" Id="R1d30cad0fded46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02478d833942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9a258548c4f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cb528918e46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6dafc48ca4e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48d355fd24b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9776b1fec4e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e16d36cb54d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08c57934044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PRICEWATERHOUSECOOPERS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PRICEWATERHOUSECOOPERS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4 235 661 000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1 028 950 000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991 532 000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533 331 000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2 812 085 000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BEJ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ELM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GSL INVEST AS  –  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 INVEST AS  –  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resepsjonen.pwc@pwc.com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www.pwc.com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987 009 713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PRICEWATERHOUSECOOPERS AS</a:t>
            </a:r>
          </a:p>
        </p:txBody>
      </p:sp>
    </p:spTree>
  </p:cSld>
  <p:clrMapOvr>
    <a:masterClrMapping xmlns:a="http://schemas.openxmlformats.org/drawingml/2006/main"/>
  </p:clrMapOvr>
</p:sld>
</file>