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7128fcd1d46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7a26954c14179"/>
  </p:sldMasterIdLst>
  <p:sldIdLst>
    <p:sldId xmlns:r="http://schemas.openxmlformats.org/officeDocument/2006/relationships" id="256" r:id="Rccee880e96214b02"/>
    <p:sldId xmlns:r="http://schemas.openxmlformats.org/officeDocument/2006/relationships" id="257" r:id="Rce6dcc9fbbe946ef"/>
    <p:sldId xmlns:r="http://schemas.openxmlformats.org/officeDocument/2006/relationships" id="258" r:id="Rc00fec166fa34f18"/>
    <p:sldId xmlns:r="http://schemas.openxmlformats.org/officeDocument/2006/relationships" id="259" r:id="R820f073651814baa"/>
    <p:sldId xmlns:r="http://schemas.openxmlformats.org/officeDocument/2006/relationships" id="260" r:id="Re872ba854a914a7b"/>
    <p:sldId xmlns:r="http://schemas.openxmlformats.org/officeDocument/2006/relationships" id="261" r:id="Rfa052d158e504d7d"/>
    <p:sldId xmlns:r="http://schemas.openxmlformats.org/officeDocument/2006/relationships" id="262" r:id="Rd70cb0ac62fb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7a26954c14179" /><Relationship Type="http://schemas.openxmlformats.org/officeDocument/2006/relationships/slide" Target="/ppt/slides/slide1.xml" Id="Rccee880e96214b02" /><Relationship Type="http://schemas.openxmlformats.org/officeDocument/2006/relationships/slide" Target="/ppt/slides/slide2.xml" Id="Rce6dcc9fbbe946ef" /><Relationship Type="http://schemas.openxmlformats.org/officeDocument/2006/relationships/slide" Target="/ppt/slides/slide3.xml" Id="Rc00fec166fa34f18" /><Relationship Type="http://schemas.openxmlformats.org/officeDocument/2006/relationships/slide" Target="/ppt/slides/slide4.xml" Id="R820f073651814baa" /><Relationship Type="http://schemas.openxmlformats.org/officeDocument/2006/relationships/slide" Target="/ppt/slides/slide5.xml" Id="Re872ba854a914a7b" /><Relationship Type="http://schemas.openxmlformats.org/officeDocument/2006/relationships/slide" Target="/ppt/slides/slide6.xml" Id="Rfa052d158e504d7d" /><Relationship Type="http://schemas.openxmlformats.org/officeDocument/2006/relationships/slide" Target="/ppt/slides/slide7.xml" Id="Rd70cb0ac62fb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b4963feb243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08e724824fbc" /><Relationship Type="http://schemas.openxmlformats.org/officeDocument/2006/relationships/theme" Target="/ppt/slideMasters/theme/theme1.xml" Id="Ra9b791d0abf0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d08e72482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fba705417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c6ba58444a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132d6096f45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dece0532f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baf4236394f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6629d7677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8f40e89f4d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PRICEWATERHOUSECOOPERS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PRICEWATERHOUSECOOPERS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4 235 661 000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1 028 950 000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991 532 000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2 812 085 000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PRICEWATERHOUSECOOPERS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BEJ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EHL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 INVEST AS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resepsjonen.pwc@pwc.com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987 009 713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