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abe9b4985a749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096a82434974999"/>
  </p:sldMasterIdLst>
  <p:sldIdLst>
    <p:sldId xmlns:r="http://schemas.openxmlformats.org/officeDocument/2006/relationships" id="256" r:id="Rfc11416983014a3b"/>
    <p:sldId xmlns:r="http://schemas.openxmlformats.org/officeDocument/2006/relationships" id="257" r:id="R333d9fb7c2ad41da"/>
    <p:sldId xmlns:r="http://schemas.openxmlformats.org/officeDocument/2006/relationships" id="258" r:id="Ra5e0bd00ab9d42e3"/>
    <p:sldId xmlns:r="http://schemas.openxmlformats.org/officeDocument/2006/relationships" id="259" r:id="Rd27ee1e397954095"/>
    <p:sldId xmlns:r="http://schemas.openxmlformats.org/officeDocument/2006/relationships" id="260" r:id="Rc37db9d2901c4065"/>
    <p:sldId xmlns:r="http://schemas.openxmlformats.org/officeDocument/2006/relationships" id="261" r:id="Rbac8f5d4598748b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96a82434974999" /><Relationship Type="http://schemas.openxmlformats.org/officeDocument/2006/relationships/slide" Target="/ppt/slides/slide1.xml" Id="Rfc11416983014a3b" /><Relationship Type="http://schemas.openxmlformats.org/officeDocument/2006/relationships/slide" Target="/ppt/slides/slide2.xml" Id="R333d9fb7c2ad41da" /><Relationship Type="http://schemas.openxmlformats.org/officeDocument/2006/relationships/slide" Target="/ppt/slides/slide3.xml" Id="Ra5e0bd00ab9d42e3" /><Relationship Type="http://schemas.openxmlformats.org/officeDocument/2006/relationships/slide" Target="/ppt/slides/slide4.xml" Id="Rd27ee1e397954095" /><Relationship Type="http://schemas.openxmlformats.org/officeDocument/2006/relationships/slide" Target="/ppt/slides/slide5.xml" Id="Rc37db9d2901c4065" /><Relationship Type="http://schemas.openxmlformats.org/officeDocument/2006/relationships/slide" Target="/ppt/slides/slide6.xml" Id="Rbac8f5d4598748b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9a1bbd5431428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424ea7bcb3473e" /><Relationship Type="http://schemas.openxmlformats.org/officeDocument/2006/relationships/theme" Target="/ppt/slideMasters/theme/theme1.xml" Id="Ra3ff097aafa4473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f424ea7bcb3473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ac4347703f45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84c34495df49c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e794881acb43f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ce2855815142c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e83121052a47d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53bba044b4418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ODD STEINAR HØYVIK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STEINAR HØYVIK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 STEINAR HØYVIK TRANSPORT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STEINAR HØYVIK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STEINAR HØYVIK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STEINAR HØYVIK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418 053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−2 251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−2 172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847 577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972 577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STEINAR HØYVIK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987 032 413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STEINAR HØYVIK TRANSPORT AS</a:t>
            </a:r>
          </a:p>
        </p:txBody>
      </p:sp>
    </p:spTree>
  </p:cSld>
  <p:clrMapOvr>
    <a:masterClrMapping xmlns:a="http://schemas.openxmlformats.org/drawingml/2006/main"/>
  </p:clrMapOvr>
</p:sld>
</file>