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1ff364452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3eb2c422447a4"/>
  </p:sldMasterIdLst>
  <p:sldIdLst>
    <p:sldId xmlns:r="http://schemas.openxmlformats.org/officeDocument/2006/relationships" id="256" r:id="R4e046ba151654010"/>
    <p:sldId xmlns:r="http://schemas.openxmlformats.org/officeDocument/2006/relationships" id="257" r:id="R9b15c90d74e942e9"/>
    <p:sldId xmlns:r="http://schemas.openxmlformats.org/officeDocument/2006/relationships" id="258" r:id="R109315275d714ff3"/>
    <p:sldId xmlns:r="http://schemas.openxmlformats.org/officeDocument/2006/relationships" id="259" r:id="Rb879f155b2e34c3d"/>
    <p:sldId xmlns:r="http://schemas.openxmlformats.org/officeDocument/2006/relationships" id="260" r:id="Rffe9f564b386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3eb2c422447a4" /><Relationship Type="http://schemas.openxmlformats.org/officeDocument/2006/relationships/slide" Target="/ppt/slides/slide1.xml" Id="R4e046ba151654010" /><Relationship Type="http://schemas.openxmlformats.org/officeDocument/2006/relationships/slide" Target="/ppt/slides/slide2.xml" Id="R9b15c90d74e942e9" /><Relationship Type="http://schemas.openxmlformats.org/officeDocument/2006/relationships/slide" Target="/ppt/slides/slide3.xml" Id="R109315275d714ff3" /><Relationship Type="http://schemas.openxmlformats.org/officeDocument/2006/relationships/slide" Target="/ppt/slides/slide4.xml" Id="Rb879f155b2e34c3d" /><Relationship Type="http://schemas.openxmlformats.org/officeDocument/2006/relationships/slide" Target="/ppt/slides/slide5.xml" Id="Rffe9f564b386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167d38ca1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8ea51a7f4139" /><Relationship Type="http://schemas.openxmlformats.org/officeDocument/2006/relationships/theme" Target="/ppt/slideMasters/theme/theme1.xml" Id="R3ddd895ebb87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d8ea51a7f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869f0d17d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23f32c3f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753aa7b5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a128f4a9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b67c8121c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