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115496846b4e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d0a00f08fe4e3d"/>
  </p:sldMasterIdLst>
  <p:sldIdLst>
    <p:sldId xmlns:r="http://schemas.openxmlformats.org/officeDocument/2006/relationships" id="256" r:id="R82155c6931c44ad9"/>
    <p:sldId xmlns:r="http://schemas.openxmlformats.org/officeDocument/2006/relationships" id="257" r:id="R3a8d125ae15e4056"/>
    <p:sldId xmlns:r="http://schemas.openxmlformats.org/officeDocument/2006/relationships" id="258" r:id="R8eda332d8c5b437f"/>
    <p:sldId xmlns:r="http://schemas.openxmlformats.org/officeDocument/2006/relationships" id="259" r:id="R20e05276ac9a478f"/>
    <p:sldId xmlns:r="http://schemas.openxmlformats.org/officeDocument/2006/relationships" id="260" r:id="Rabcb977e0ac84a05"/>
    <p:sldId xmlns:r="http://schemas.openxmlformats.org/officeDocument/2006/relationships" id="261" r:id="R1da7884e784443da"/>
    <p:sldId xmlns:r="http://schemas.openxmlformats.org/officeDocument/2006/relationships" id="262" r:id="R44e587a3595a4f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d0a00f08fe4e3d" /><Relationship Type="http://schemas.openxmlformats.org/officeDocument/2006/relationships/slide" Target="/ppt/slides/slide1.xml" Id="R82155c6931c44ad9" /><Relationship Type="http://schemas.openxmlformats.org/officeDocument/2006/relationships/slide" Target="/ppt/slides/slide2.xml" Id="R3a8d125ae15e4056" /><Relationship Type="http://schemas.openxmlformats.org/officeDocument/2006/relationships/slide" Target="/ppt/slides/slide3.xml" Id="R8eda332d8c5b437f" /><Relationship Type="http://schemas.openxmlformats.org/officeDocument/2006/relationships/slide" Target="/ppt/slides/slide4.xml" Id="R20e05276ac9a478f" /><Relationship Type="http://schemas.openxmlformats.org/officeDocument/2006/relationships/slide" Target="/ppt/slides/slide5.xml" Id="Rabcb977e0ac84a05" /><Relationship Type="http://schemas.openxmlformats.org/officeDocument/2006/relationships/slide" Target="/ppt/slides/slide6.xml" Id="R1da7884e784443da" /><Relationship Type="http://schemas.openxmlformats.org/officeDocument/2006/relationships/slide" Target="/ppt/slides/slide7.xml" Id="R44e587a3595a4f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da7412163e4e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2535e620b4b14" /><Relationship Type="http://schemas.openxmlformats.org/officeDocument/2006/relationships/theme" Target="/ppt/slideMasters/theme/theme1.xml" Id="R224876d7db1c45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92535e620b4b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179b53bf384e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5d6e6286f649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942b4446874d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2cece79244b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53c370feb43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06596c50e45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fd516741bc4f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GAMMELSÆTER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GAMMELSÆTER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GAMMELSÆTER MASKIN AS ble etablert [år] og holder til i Elnesvågen.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GAMMELSÆTER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GAMMELSÆTER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GAMMELSÆTER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11 337 228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−1 709 489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−1 247 430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10 844 084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13 276 813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GAMMELSÆTER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GAMMELSÆTER FINN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GAMMELSÆTER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Haugsvingen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6440 Elnesvågen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26 73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987 168 706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GAMMELSÆTER MASKIN AS</a:t>
            </a:r>
          </a:p>
        </p:txBody>
      </p:sp>
    </p:spTree>
  </p:cSld>
  <p:clrMapOvr>
    <a:masterClrMapping xmlns:a="http://schemas.openxmlformats.org/drawingml/2006/main"/>
  </p:clrMapOvr>
</p:sld>
</file>