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29992ee5e4c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a082c5b324616"/>
  </p:sldMasterIdLst>
  <p:sldIdLst>
    <p:sldId xmlns:r="http://schemas.openxmlformats.org/officeDocument/2006/relationships" id="256" r:id="R415ae539bc35416d"/>
    <p:sldId xmlns:r="http://schemas.openxmlformats.org/officeDocument/2006/relationships" id="257" r:id="R9ccec1f504134ce0"/>
    <p:sldId xmlns:r="http://schemas.openxmlformats.org/officeDocument/2006/relationships" id="258" r:id="R96052c3750ae4de4"/>
    <p:sldId xmlns:r="http://schemas.openxmlformats.org/officeDocument/2006/relationships" id="259" r:id="R017dc98f23524cff"/>
    <p:sldId xmlns:r="http://schemas.openxmlformats.org/officeDocument/2006/relationships" id="260" r:id="Rb22fca02c3f347ba"/>
    <p:sldId xmlns:r="http://schemas.openxmlformats.org/officeDocument/2006/relationships" id="261" r:id="R8ebc5c4568284b2e"/>
    <p:sldId xmlns:r="http://schemas.openxmlformats.org/officeDocument/2006/relationships" id="262" r:id="R26e7296fbd4e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a082c5b324616" /><Relationship Type="http://schemas.openxmlformats.org/officeDocument/2006/relationships/slide" Target="/ppt/slides/slide1.xml" Id="R415ae539bc35416d" /><Relationship Type="http://schemas.openxmlformats.org/officeDocument/2006/relationships/slide" Target="/ppt/slides/slide2.xml" Id="R9ccec1f504134ce0" /><Relationship Type="http://schemas.openxmlformats.org/officeDocument/2006/relationships/slide" Target="/ppt/slides/slide3.xml" Id="R96052c3750ae4de4" /><Relationship Type="http://schemas.openxmlformats.org/officeDocument/2006/relationships/slide" Target="/ppt/slides/slide4.xml" Id="R017dc98f23524cff" /><Relationship Type="http://schemas.openxmlformats.org/officeDocument/2006/relationships/slide" Target="/ppt/slides/slide5.xml" Id="Rb22fca02c3f347ba" /><Relationship Type="http://schemas.openxmlformats.org/officeDocument/2006/relationships/slide" Target="/ppt/slides/slide6.xml" Id="R8ebc5c4568284b2e" /><Relationship Type="http://schemas.openxmlformats.org/officeDocument/2006/relationships/slide" Target="/ppt/slides/slide7.xml" Id="R26e7296fbd4e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10a0e5231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d6c4ff13c4901" /><Relationship Type="http://schemas.openxmlformats.org/officeDocument/2006/relationships/theme" Target="/ppt/slideMasters/theme/theme1.xml" Id="Rca97d1e17493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6d6c4ff13c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21decd754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d76fb0d7a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1aa51c82844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15a341276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fc317f3f3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d66ab40a247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3c3d8bf83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REVISORGRUPPEN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REVISORGRUPPEN DRAMMEN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7 174 100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459 691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2 512 779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Eikervei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drammen@rg.no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987 199 458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