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440db28ae8d42d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efc46e5629d4b47"/>
  </p:sldMasterIdLst>
  <p:sldIdLst>
    <p:sldId xmlns:r="http://schemas.openxmlformats.org/officeDocument/2006/relationships" id="256" r:id="R12c812266bbf4cc1"/>
    <p:sldId xmlns:r="http://schemas.openxmlformats.org/officeDocument/2006/relationships" id="257" r:id="Rb3bb58a9b77146f4"/>
    <p:sldId xmlns:r="http://schemas.openxmlformats.org/officeDocument/2006/relationships" id="258" r:id="Red6fe186fdb14a49"/>
    <p:sldId xmlns:r="http://schemas.openxmlformats.org/officeDocument/2006/relationships" id="259" r:id="R012efa26b68b4bd9"/>
    <p:sldId xmlns:r="http://schemas.openxmlformats.org/officeDocument/2006/relationships" id="260" r:id="R4f963506de5c408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fc46e5629d4b47" /><Relationship Type="http://schemas.openxmlformats.org/officeDocument/2006/relationships/slide" Target="/ppt/slides/slide1.xml" Id="R12c812266bbf4cc1" /><Relationship Type="http://schemas.openxmlformats.org/officeDocument/2006/relationships/slide" Target="/ppt/slides/slide2.xml" Id="Rb3bb58a9b77146f4" /><Relationship Type="http://schemas.openxmlformats.org/officeDocument/2006/relationships/slide" Target="/ppt/slides/slide3.xml" Id="Red6fe186fdb14a49" /><Relationship Type="http://schemas.openxmlformats.org/officeDocument/2006/relationships/slide" Target="/ppt/slides/slide4.xml" Id="R012efa26b68b4bd9" /><Relationship Type="http://schemas.openxmlformats.org/officeDocument/2006/relationships/slide" Target="/ppt/slides/slide5.xml" Id="R4f963506de5c408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63f5dc27d04e7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4a7e27f9d647fc" /><Relationship Type="http://schemas.openxmlformats.org/officeDocument/2006/relationships/theme" Target="/ppt/slideMasters/theme/theme1.xml" Id="Rab4e160d9ea74d4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94a7e27f9d647f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7d88d47f454ec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78519c933e4d1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6eacab19f34ff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af615d6f68481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7191b0e5c24cd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ELDRE NYGAARDSGUTTERS FORENING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ELDRE NYGAARDSGUTTERS 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ELDRE NYGAARDSGUTTERS FORENING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ELDRE NYGAARDSGUTTERS 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ELDRE NYGAARDSGUTTERS 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ELDRE NYGAARDSGUTTERS 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Konsul Børs' gate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5006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www.enf.no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987 212 713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ELDRE NYGAARDSGUTTERS FORENING</a:t>
            </a:r>
          </a:p>
        </p:txBody>
      </p:sp>
    </p:spTree>
  </p:cSld>
  <p:clrMapOvr>
    <a:masterClrMapping xmlns:a="http://schemas.openxmlformats.org/drawingml/2006/main"/>
  </p:clrMapOvr>
</p:sld>
</file>