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245b28304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2a288968f4283"/>
  </p:sldMasterIdLst>
  <p:sldIdLst>
    <p:sldId xmlns:r="http://schemas.openxmlformats.org/officeDocument/2006/relationships" id="256" r:id="Rdc8ee5951b024dc9"/>
    <p:sldId xmlns:r="http://schemas.openxmlformats.org/officeDocument/2006/relationships" id="257" r:id="R67e7b34e61eb405c"/>
    <p:sldId xmlns:r="http://schemas.openxmlformats.org/officeDocument/2006/relationships" id="258" r:id="R2908bcdf92e4492e"/>
    <p:sldId xmlns:r="http://schemas.openxmlformats.org/officeDocument/2006/relationships" id="259" r:id="Ra2dc95200dcd497d"/>
    <p:sldId xmlns:r="http://schemas.openxmlformats.org/officeDocument/2006/relationships" id="260" r:id="R93f49c1d76774c81"/>
    <p:sldId xmlns:r="http://schemas.openxmlformats.org/officeDocument/2006/relationships" id="261" r:id="Rd4fb4ad7c6904b03"/>
    <p:sldId xmlns:r="http://schemas.openxmlformats.org/officeDocument/2006/relationships" id="262" r:id="R8813d46cb10a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2a288968f4283" /><Relationship Type="http://schemas.openxmlformats.org/officeDocument/2006/relationships/slide" Target="/ppt/slides/slide1.xml" Id="Rdc8ee5951b024dc9" /><Relationship Type="http://schemas.openxmlformats.org/officeDocument/2006/relationships/slide" Target="/ppt/slides/slide2.xml" Id="R67e7b34e61eb405c" /><Relationship Type="http://schemas.openxmlformats.org/officeDocument/2006/relationships/slide" Target="/ppt/slides/slide3.xml" Id="R2908bcdf92e4492e" /><Relationship Type="http://schemas.openxmlformats.org/officeDocument/2006/relationships/slide" Target="/ppt/slides/slide4.xml" Id="Ra2dc95200dcd497d" /><Relationship Type="http://schemas.openxmlformats.org/officeDocument/2006/relationships/slide" Target="/ppt/slides/slide5.xml" Id="R93f49c1d76774c81" /><Relationship Type="http://schemas.openxmlformats.org/officeDocument/2006/relationships/slide" Target="/ppt/slides/slide6.xml" Id="Rd4fb4ad7c6904b03" /><Relationship Type="http://schemas.openxmlformats.org/officeDocument/2006/relationships/slide" Target="/ppt/slides/slide7.xml" Id="R8813d46cb10a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d2b5376ac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a7f817e8241ff" /><Relationship Type="http://schemas.openxmlformats.org/officeDocument/2006/relationships/theme" Target="/ppt/slideMasters/theme/theme1.xml" Id="R16ae82497a78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a7f817e82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74de28d47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205c779ba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a9d76916f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d156de6d8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adf0f83aa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efd00f23e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7a4ce7821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BEROMA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BENTE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Manstadfaret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