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8adbc966f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f05f2ca364efc"/>
  </p:sldMasterIdLst>
  <p:sldIdLst>
    <p:sldId xmlns:r="http://schemas.openxmlformats.org/officeDocument/2006/relationships" id="256" r:id="R35340ec5698043df"/>
    <p:sldId xmlns:r="http://schemas.openxmlformats.org/officeDocument/2006/relationships" id="257" r:id="R75a51e6bf7bd4f5e"/>
    <p:sldId xmlns:r="http://schemas.openxmlformats.org/officeDocument/2006/relationships" id="258" r:id="Ra99ae004c60f4102"/>
    <p:sldId xmlns:r="http://schemas.openxmlformats.org/officeDocument/2006/relationships" id="259" r:id="R8c5dece939e44328"/>
    <p:sldId xmlns:r="http://schemas.openxmlformats.org/officeDocument/2006/relationships" id="260" r:id="R22c281018f124332"/>
    <p:sldId xmlns:r="http://schemas.openxmlformats.org/officeDocument/2006/relationships" id="261" r:id="Rcbe9f978650d4d78"/>
    <p:sldId xmlns:r="http://schemas.openxmlformats.org/officeDocument/2006/relationships" id="262" r:id="R0785a34c97b0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f05f2ca364efc" /><Relationship Type="http://schemas.openxmlformats.org/officeDocument/2006/relationships/slide" Target="/ppt/slides/slide1.xml" Id="R35340ec5698043df" /><Relationship Type="http://schemas.openxmlformats.org/officeDocument/2006/relationships/slide" Target="/ppt/slides/slide2.xml" Id="R75a51e6bf7bd4f5e" /><Relationship Type="http://schemas.openxmlformats.org/officeDocument/2006/relationships/slide" Target="/ppt/slides/slide3.xml" Id="Ra99ae004c60f4102" /><Relationship Type="http://schemas.openxmlformats.org/officeDocument/2006/relationships/slide" Target="/ppt/slides/slide4.xml" Id="R8c5dece939e44328" /><Relationship Type="http://schemas.openxmlformats.org/officeDocument/2006/relationships/slide" Target="/ppt/slides/slide5.xml" Id="R22c281018f124332" /><Relationship Type="http://schemas.openxmlformats.org/officeDocument/2006/relationships/slide" Target="/ppt/slides/slide6.xml" Id="Rcbe9f978650d4d78" /><Relationship Type="http://schemas.openxmlformats.org/officeDocument/2006/relationships/slide" Target="/ppt/slides/slide7.xml" Id="R0785a34c97b0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8800995b1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ab731bbb648a2" /><Relationship Type="http://schemas.openxmlformats.org/officeDocument/2006/relationships/theme" Target="/ppt/slideMasters/theme/theme1.xml" Id="R90d91e5d1d04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ab731bbb6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3825e219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c1e8317d0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44688e8f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a44f29b05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616e60fee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b55fe4b4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05fba19b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