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bbea0b990c46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eb6495f61f4a07"/>
  </p:sldMasterIdLst>
  <p:sldIdLst>
    <p:sldId xmlns:r="http://schemas.openxmlformats.org/officeDocument/2006/relationships" id="256" r:id="Rf3eb320719cc4e7d"/>
    <p:sldId xmlns:r="http://schemas.openxmlformats.org/officeDocument/2006/relationships" id="257" r:id="R53130d4d05af4e5d"/>
    <p:sldId xmlns:r="http://schemas.openxmlformats.org/officeDocument/2006/relationships" id="258" r:id="R3994983f92a9476f"/>
    <p:sldId xmlns:r="http://schemas.openxmlformats.org/officeDocument/2006/relationships" id="259" r:id="Rf8678c67929e4c13"/>
    <p:sldId xmlns:r="http://schemas.openxmlformats.org/officeDocument/2006/relationships" id="260" r:id="R85a7598f723548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eb6495f61f4a07" /><Relationship Type="http://schemas.openxmlformats.org/officeDocument/2006/relationships/slide" Target="/ppt/slides/slide1.xml" Id="Rf3eb320719cc4e7d" /><Relationship Type="http://schemas.openxmlformats.org/officeDocument/2006/relationships/slide" Target="/ppt/slides/slide2.xml" Id="R53130d4d05af4e5d" /><Relationship Type="http://schemas.openxmlformats.org/officeDocument/2006/relationships/slide" Target="/ppt/slides/slide3.xml" Id="R3994983f92a9476f" /><Relationship Type="http://schemas.openxmlformats.org/officeDocument/2006/relationships/slide" Target="/ppt/slides/slide4.xml" Id="Rf8678c67929e4c13" /><Relationship Type="http://schemas.openxmlformats.org/officeDocument/2006/relationships/slide" Target="/ppt/slides/slide5.xml" Id="R85a7598f723548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845dba3e9740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8dbd1de94c4dfb" /><Relationship Type="http://schemas.openxmlformats.org/officeDocument/2006/relationships/theme" Target="/ppt/slideMasters/theme/theme1.xml" Id="R7f6ae314749c43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8dbd1de94c4d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641a65925644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f77c5ff9c4e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02b31e5e240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1d410aa8e4a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b68d3c14146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TYSVÆR BYGDEKVINNELAG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BYGDEKVINNELAG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TYSVÆR BYGDEKVINNELAG ble etablert [år] og holder til i Tysværvåg.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BYGDEKVINNELAG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BYGDEKVINNELAG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BYGDEKVINNELAG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v/Oddveig Rasmussen, Svartmyrvegen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5565 Tysværvåg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987 358 513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BYGDEKVINNELAG</a:t>
            </a:r>
          </a:p>
        </p:txBody>
      </p:sp>
    </p:spTree>
  </p:cSld>
  <p:clrMapOvr>
    <a:masterClrMapping xmlns:a="http://schemas.openxmlformats.org/drawingml/2006/main"/>
  </p:clrMapOvr>
</p:sld>
</file>