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a12b85e6443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a34396af042b3"/>
  </p:sldMasterIdLst>
  <p:sldIdLst>
    <p:sldId xmlns:r="http://schemas.openxmlformats.org/officeDocument/2006/relationships" id="256" r:id="Rf0b1661679fb46e9"/>
    <p:sldId xmlns:r="http://schemas.openxmlformats.org/officeDocument/2006/relationships" id="257" r:id="R948ae06d63e14356"/>
    <p:sldId xmlns:r="http://schemas.openxmlformats.org/officeDocument/2006/relationships" id="258" r:id="Rd43369da95724b19"/>
    <p:sldId xmlns:r="http://schemas.openxmlformats.org/officeDocument/2006/relationships" id="259" r:id="R7c38dcc1d7ff4582"/>
    <p:sldId xmlns:r="http://schemas.openxmlformats.org/officeDocument/2006/relationships" id="260" r:id="Rd9fa8e67ceba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34396af042b3" /><Relationship Type="http://schemas.openxmlformats.org/officeDocument/2006/relationships/slide" Target="/ppt/slides/slide1.xml" Id="Rf0b1661679fb46e9" /><Relationship Type="http://schemas.openxmlformats.org/officeDocument/2006/relationships/slide" Target="/ppt/slides/slide2.xml" Id="R948ae06d63e14356" /><Relationship Type="http://schemas.openxmlformats.org/officeDocument/2006/relationships/slide" Target="/ppt/slides/slide3.xml" Id="Rd43369da95724b19" /><Relationship Type="http://schemas.openxmlformats.org/officeDocument/2006/relationships/slide" Target="/ppt/slides/slide4.xml" Id="R7c38dcc1d7ff4582" /><Relationship Type="http://schemas.openxmlformats.org/officeDocument/2006/relationships/slide" Target="/ppt/slides/slide5.xml" Id="Rd9fa8e67ceba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266482fef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fddcd0a5431d" /><Relationship Type="http://schemas.openxmlformats.org/officeDocument/2006/relationships/theme" Target="/ppt/slideMasters/theme/theme1.xml" Id="Rcce0a0ba2d27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6fddcd0a5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1c271a96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db058a56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24ea862e2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59c4fb94a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f8bcbb0fa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