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3867d3c0ee4b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7e253d6dad45f2"/>
  </p:sldMasterIdLst>
  <p:sldIdLst>
    <p:sldId xmlns:r="http://schemas.openxmlformats.org/officeDocument/2006/relationships" id="256" r:id="Ra0e7ccb37b7a427b"/>
    <p:sldId xmlns:r="http://schemas.openxmlformats.org/officeDocument/2006/relationships" id="257" r:id="Rd283ea55ec8a4274"/>
    <p:sldId xmlns:r="http://schemas.openxmlformats.org/officeDocument/2006/relationships" id="258" r:id="Rb552b1c8534b4dc2"/>
    <p:sldId xmlns:r="http://schemas.openxmlformats.org/officeDocument/2006/relationships" id="259" r:id="Rd38dcd6a82ec4c95"/>
    <p:sldId xmlns:r="http://schemas.openxmlformats.org/officeDocument/2006/relationships" id="260" r:id="R966a1772c8d24f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7e253d6dad45f2" /><Relationship Type="http://schemas.openxmlformats.org/officeDocument/2006/relationships/slide" Target="/ppt/slides/slide1.xml" Id="Ra0e7ccb37b7a427b" /><Relationship Type="http://schemas.openxmlformats.org/officeDocument/2006/relationships/slide" Target="/ppt/slides/slide2.xml" Id="Rd283ea55ec8a4274" /><Relationship Type="http://schemas.openxmlformats.org/officeDocument/2006/relationships/slide" Target="/ppt/slides/slide3.xml" Id="Rb552b1c8534b4dc2" /><Relationship Type="http://schemas.openxmlformats.org/officeDocument/2006/relationships/slide" Target="/ppt/slides/slide4.xml" Id="Rd38dcd6a82ec4c95" /><Relationship Type="http://schemas.openxmlformats.org/officeDocument/2006/relationships/slide" Target="/ppt/slides/slide5.xml" Id="R966a1772c8d24f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9eb5cfae2b45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f0e4c79c04b4c" /><Relationship Type="http://schemas.openxmlformats.org/officeDocument/2006/relationships/theme" Target="/ppt/slideMasters/theme/theme1.xml" Id="R2a3a4650477846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af0e4c79c04b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04fc197004c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d560ab3fd4b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eca9bf53b49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e0702a59d49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25d32356f49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 -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 -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987 488 913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