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98b0d56d134e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14dca959764514"/>
  </p:sldMasterIdLst>
  <p:sldIdLst>
    <p:sldId xmlns:r="http://schemas.openxmlformats.org/officeDocument/2006/relationships" id="256" r:id="R70b2d5cf047b44a4"/>
    <p:sldId xmlns:r="http://schemas.openxmlformats.org/officeDocument/2006/relationships" id="257" r:id="Rfd0af619b0ea49a3"/>
    <p:sldId xmlns:r="http://schemas.openxmlformats.org/officeDocument/2006/relationships" id="258" r:id="R2d455a9944bb4189"/>
    <p:sldId xmlns:r="http://schemas.openxmlformats.org/officeDocument/2006/relationships" id="259" r:id="Re3934c649f88480d"/>
    <p:sldId xmlns:r="http://schemas.openxmlformats.org/officeDocument/2006/relationships" id="260" r:id="Rdf8712bd910d4292"/>
    <p:sldId xmlns:r="http://schemas.openxmlformats.org/officeDocument/2006/relationships" id="261" r:id="R2f6afa896db74ffd"/>
    <p:sldId xmlns:r="http://schemas.openxmlformats.org/officeDocument/2006/relationships" id="262" r:id="Rb665d250a3fe46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4dca959764514" /><Relationship Type="http://schemas.openxmlformats.org/officeDocument/2006/relationships/slide" Target="/ppt/slides/slide1.xml" Id="R70b2d5cf047b44a4" /><Relationship Type="http://schemas.openxmlformats.org/officeDocument/2006/relationships/slide" Target="/ppt/slides/slide2.xml" Id="Rfd0af619b0ea49a3" /><Relationship Type="http://schemas.openxmlformats.org/officeDocument/2006/relationships/slide" Target="/ppt/slides/slide3.xml" Id="R2d455a9944bb4189" /><Relationship Type="http://schemas.openxmlformats.org/officeDocument/2006/relationships/slide" Target="/ppt/slides/slide4.xml" Id="Re3934c649f88480d" /><Relationship Type="http://schemas.openxmlformats.org/officeDocument/2006/relationships/slide" Target="/ppt/slides/slide5.xml" Id="Rdf8712bd910d4292" /><Relationship Type="http://schemas.openxmlformats.org/officeDocument/2006/relationships/slide" Target="/ppt/slides/slide6.xml" Id="R2f6afa896db74ffd" /><Relationship Type="http://schemas.openxmlformats.org/officeDocument/2006/relationships/slide" Target="/ppt/slides/slide7.xml" Id="Rb665d250a3fe46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c87e1198441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6fc283efd489e" /><Relationship Type="http://schemas.openxmlformats.org/officeDocument/2006/relationships/theme" Target="/ppt/slideMasters/theme/theme1.xml" Id="Ra07f0dbbf4f84b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f6fc283efd48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a40e9ddd943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d72248cfe4b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6cbc6d6684d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d45b7f23c41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a6d4a7b1e45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976ca4c1e44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9e0627b83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CASORO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CASORO AS ble etablert [år] og holder til i Slependen.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2 124 950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2 069 324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27 909 195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51 349 972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MTS EIENDOM AS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MAGNUS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MARI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MATIAS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MINA TAKLE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STENSAKER MARTIN BJØRN  –  10,1 %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v/Martin Stensaker, Gyssestadkollen 57A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1341 Slependen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987 553 421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CASORO AS</a:t>
            </a:r>
          </a:p>
        </p:txBody>
      </p:sp>
    </p:spTree>
  </p:cSld>
  <p:clrMapOvr>
    <a:masterClrMapping xmlns:a="http://schemas.openxmlformats.org/drawingml/2006/main"/>
  </p:clrMapOvr>
</p:sld>
</file>