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9a36f7c1151471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25f72d96841ad"/>
  </p:sldMasterIdLst>
  <p:sldIdLst>
    <p:sldId xmlns:r="http://schemas.openxmlformats.org/officeDocument/2006/relationships" id="256" r:id="R9e80a922e1294ea4"/>
    <p:sldId xmlns:r="http://schemas.openxmlformats.org/officeDocument/2006/relationships" id="257" r:id="R1ff430c64e8d45c3"/>
    <p:sldId xmlns:r="http://schemas.openxmlformats.org/officeDocument/2006/relationships" id="258" r:id="R9376d8fa83d74ab3"/>
    <p:sldId xmlns:r="http://schemas.openxmlformats.org/officeDocument/2006/relationships" id="259" r:id="R791b5bb6744d4554"/>
    <p:sldId xmlns:r="http://schemas.openxmlformats.org/officeDocument/2006/relationships" id="260" r:id="R2af49692f42f47aa"/>
    <p:sldId xmlns:r="http://schemas.openxmlformats.org/officeDocument/2006/relationships" id="261" r:id="R870d617794474d46"/>
    <p:sldId xmlns:r="http://schemas.openxmlformats.org/officeDocument/2006/relationships" id="262" r:id="Redb02862235340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25f72d96841ad" /><Relationship Type="http://schemas.openxmlformats.org/officeDocument/2006/relationships/slide" Target="/ppt/slides/slide1.xml" Id="R9e80a922e1294ea4" /><Relationship Type="http://schemas.openxmlformats.org/officeDocument/2006/relationships/slide" Target="/ppt/slides/slide2.xml" Id="R1ff430c64e8d45c3" /><Relationship Type="http://schemas.openxmlformats.org/officeDocument/2006/relationships/slide" Target="/ppt/slides/slide3.xml" Id="R9376d8fa83d74ab3" /><Relationship Type="http://schemas.openxmlformats.org/officeDocument/2006/relationships/slide" Target="/ppt/slides/slide4.xml" Id="R791b5bb6744d4554" /><Relationship Type="http://schemas.openxmlformats.org/officeDocument/2006/relationships/slide" Target="/ppt/slides/slide5.xml" Id="R2af49692f42f47aa" /><Relationship Type="http://schemas.openxmlformats.org/officeDocument/2006/relationships/slide" Target="/ppt/slides/slide6.xml" Id="R870d617794474d46" /><Relationship Type="http://schemas.openxmlformats.org/officeDocument/2006/relationships/slide" Target="/ppt/slides/slide7.xml" Id="Redb02862235340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769b04169c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ee98c8d4540b9" /><Relationship Type="http://schemas.openxmlformats.org/officeDocument/2006/relationships/theme" Target="/ppt/slideMasters/theme/theme1.xml" Id="R33f7ec627e334c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3ee98c8d4540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016ab4dea49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1556bbbffb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ce4448b338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de177085ee4a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2801883a75487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93ea29719458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ce76b7113e41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KNATTEN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KNATTEN I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−197 016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−751 482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3 395 312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22 674 772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TVETERAAS JAN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St. Olavs gate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987 565 039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KNATTEN I AS</a:t>
            </a:r>
          </a:p>
        </p:txBody>
      </p:sp>
    </p:spTree>
  </p:cSld>
  <p:clrMapOvr>
    <a:masterClrMapping xmlns:a="http://schemas.openxmlformats.org/drawingml/2006/main"/>
  </p:clrMapOvr>
</p:sld>
</file>