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7e0e041ce043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1a95b8bf4f4cfe"/>
  </p:sldMasterIdLst>
  <p:sldIdLst>
    <p:sldId xmlns:r="http://schemas.openxmlformats.org/officeDocument/2006/relationships" id="256" r:id="Re5accce8076b46c1"/>
    <p:sldId xmlns:r="http://schemas.openxmlformats.org/officeDocument/2006/relationships" id="257" r:id="R2e5fb00d0b4f4936"/>
    <p:sldId xmlns:r="http://schemas.openxmlformats.org/officeDocument/2006/relationships" id="258" r:id="Rde97dbbe70154e75"/>
    <p:sldId xmlns:r="http://schemas.openxmlformats.org/officeDocument/2006/relationships" id="259" r:id="R46620799b32441f4"/>
    <p:sldId xmlns:r="http://schemas.openxmlformats.org/officeDocument/2006/relationships" id="260" r:id="R948a346c5c8f4e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1a95b8bf4f4cfe" /><Relationship Type="http://schemas.openxmlformats.org/officeDocument/2006/relationships/slide" Target="/ppt/slides/slide1.xml" Id="Re5accce8076b46c1" /><Relationship Type="http://schemas.openxmlformats.org/officeDocument/2006/relationships/slide" Target="/ppt/slides/slide2.xml" Id="R2e5fb00d0b4f4936" /><Relationship Type="http://schemas.openxmlformats.org/officeDocument/2006/relationships/slide" Target="/ppt/slides/slide3.xml" Id="Rde97dbbe70154e75" /><Relationship Type="http://schemas.openxmlformats.org/officeDocument/2006/relationships/slide" Target="/ppt/slides/slide4.xml" Id="R46620799b32441f4" /><Relationship Type="http://schemas.openxmlformats.org/officeDocument/2006/relationships/slide" Target="/ppt/slides/slide5.xml" Id="R948a346c5c8f4e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bbca5d81754e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06876d0554c0d" /><Relationship Type="http://schemas.openxmlformats.org/officeDocument/2006/relationships/theme" Target="/ppt/slideMasters/theme/theme1.xml" Id="R45db1c145c6c4b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906876d0554c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32c1159204b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08c81fca34e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22052836447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d490a633349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190e0aa544e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SKANNIT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