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218541b87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f9e956d854341"/>
  </p:sldMasterIdLst>
  <p:sldIdLst>
    <p:sldId xmlns:r="http://schemas.openxmlformats.org/officeDocument/2006/relationships" id="256" r:id="Rcd55948794f946b6"/>
    <p:sldId xmlns:r="http://schemas.openxmlformats.org/officeDocument/2006/relationships" id="257" r:id="R0797dd499b85450b"/>
    <p:sldId xmlns:r="http://schemas.openxmlformats.org/officeDocument/2006/relationships" id="258" r:id="R13415d5b13074807"/>
    <p:sldId xmlns:r="http://schemas.openxmlformats.org/officeDocument/2006/relationships" id="259" r:id="R8b6f5b044a00437a"/>
    <p:sldId xmlns:r="http://schemas.openxmlformats.org/officeDocument/2006/relationships" id="260" r:id="Rd4cfad862eec4aa8"/>
    <p:sldId xmlns:r="http://schemas.openxmlformats.org/officeDocument/2006/relationships" id="261" r:id="R87b3692a3d4e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f9e956d854341" /><Relationship Type="http://schemas.openxmlformats.org/officeDocument/2006/relationships/slide" Target="/ppt/slides/slide1.xml" Id="Rcd55948794f946b6" /><Relationship Type="http://schemas.openxmlformats.org/officeDocument/2006/relationships/slide" Target="/ppt/slides/slide2.xml" Id="R0797dd499b85450b" /><Relationship Type="http://schemas.openxmlformats.org/officeDocument/2006/relationships/slide" Target="/ppt/slides/slide3.xml" Id="R13415d5b13074807" /><Relationship Type="http://schemas.openxmlformats.org/officeDocument/2006/relationships/slide" Target="/ppt/slides/slide4.xml" Id="R8b6f5b044a00437a" /><Relationship Type="http://schemas.openxmlformats.org/officeDocument/2006/relationships/slide" Target="/ppt/slides/slide5.xml" Id="Rd4cfad862eec4aa8" /><Relationship Type="http://schemas.openxmlformats.org/officeDocument/2006/relationships/slide" Target="/ppt/slides/slide6.xml" Id="R87b3692a3d4e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91179aa18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6d9bef8ef478e" /><Relationship Type="http://schemas.openxmlformats.org/officeDocument/2006/relationships/theme" Target="/ppt/slideMasters/theme/theme1.xml" Id="Rce704edd40dc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6d9bef8ef47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d2cf29f2a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db9e689dc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b835b515c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99f74e602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4ed3bfbdb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dc70979a6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