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54db489ea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329a2f8a84e54"/>
  </p:sldMasterIdLst>
  <p:sldIdLst>
    <p:sldId xmlns:r="http://schemas.openxmlformats.org/officeDocument/2006/relationships" id="256" r:id="Rea30ba6c2fb34895"/>
    <p:sldId xmlns:r="http://schemas.openxmlformats.org/officeDocument/2006/relationships" id="257" r:id="Ra8c5ad06fe3d4793"/>
    <p:sldId xmlns:r="http://schemas.openxmlformats.org/officeDocument/2006/relationships" id="258" r:id="Rbeeda7416a45450c"/>
    <p:sldId xmlns:r="http://schemas.openxmlformats.org/officeDocument/2006/relationships" id="259" r:id="R42fcaec23a0248a5"/>
    <p:sldId xmlns:r="http://schemas.openxmlformats.org/officeDocument/2006/relationships" id="260" r:id="R122488f2e6054ca9"/>
    <p:sldId xmlns:r="http://schemas.openxmlformats.org/officeDocument/2006/relationships" id="261" r:id="R5dab7110c6ce4d84"/>
    <p:sldId xmlns:r="http://schemas.openxmlformats.org/officeDocument/2006/relationships" id="262" r:id="R936c20d6379d47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329a2f8a84e54" /><Relationship Type="http://schemas.openxmlformats.org/officeDocument/2006/relationships/slide" Target="/ppt/slides/slide1.xml" Id="Rea30ba6c2fb34895" /><Relationship Type="http://schemas.openxmlformats.org/officeDocument/2006/relationships/slide" Target="/ppt/slides/slide2.xml" Id="Ra8c5ad06fe3d4793" /><Relationship Type="http://schemas.openxmlformats.org/officeDocument/2006/relationships/slide" Target="/ppt/slides/slide3.xml" Id="Rbeeda7416a45450c" /><Relationship Type="http://schemas.openxmlformats.org/officeDocument/2006/relationships/slide" Target="/ppt/slides/slide4.xml" Id="R42fcaec23a0248a5" /><Relationship Type="http://schemas.openxmlformats.org/officeDocument/2006/relationships/slide" Target="/ppt/slides/slide5.xml" Id="R122488f2e6054ca9" /><Relationship Type="http://schemas.openxmlformats.org/officeDocument/2006/relationships/slide" Target="/ppt/slides/slide6.xml" Id="R5dab7110c6ce4d84" /><Relationship Type="http://schemas.openxmlformats.org/officeDocument/2006/relationships/slide" Target="/ppt/slides/slide7.xml" Id="R936c20d6379d47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53052cfc9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094fdf3074d72" /><Relationship Type="http://schemas.openxmlformats.org/officeDocument/2006/relationships/theme" Target="/ppt/slideMasters/theme/theme1.xml" Id="R19fdda20d078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094fdf307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b96e767d7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c404f9e3c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8f1724b554f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fa47c72494a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265f0956141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8a491580944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ae6539ffb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KVADSHEIM LOEN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KVADSHEIM LOEN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KVADSHEIM LOEN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KVADSHEIM LOEN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