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82100f2a07b463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e2933f5b23549ac"/>
  </p:sldMasterIdLst>
  <p:sldIdLst>
    <p:sldId xmlns:r="http://schemas.openxmlformats.org/officeDocument/2006/relationships" id="256" r:id="Re7e64356c84941f4"/>
    <p:sldId xmlns:r="http://schemas.openxmlformats.org/officeDocument/2006/relationships" id="257" r:id="R889a741b35d94cfa"/>
    <p:sldId xmlns:r="http://schemas.openxmlformats.org/officeDocument/2006/relationships" id="258" r:id="R6271db230dbd43d0"/>
    <p:sldId xmlns:r="http://schemas.openxmlformats.org/officeDocument/2006/relationships" id="259" r:id="Rcb56525bf129440b"/>
    <p:sldId xmlns:r="http://schemas.openxmlformats.org/officeDocument/2006/relationships" id="260" r:id="R8c5865f2b8de41e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e2933f5b23549ac" /><Relationship Type="http://schemas.openxmlformats.org/officeDocument/2006/relationships/slide" Target="/ppt/slides/slide1.xml" Id="Re7e64356c84941f4" /><Relationship Type="http://schemas.openxmlformats.org/officeDocument/2006/relationships/slide" Target="/ppt/slides/slide2.xml" Id="R889a741b35d94cfa" /><Relationship Type="http://schemas.openxmlformats.org/officeDocument/2006/relationships/slide" Target="/ppt/slides/slide3.xml" Id="R6271db230dbd43d0" /><Relationship Type="http://schemas.openxmlformats.org/officeDocument/2006/relationships/slide" Target="/ppt/slides/slide4.xml" Id="Rcb56525bf129440b" /><Relationship Type="http://schemas.openxmlformats.org/officeDocument/2006/relationships/slide" Target="/ppt/slides/slide5.xml" Id="R8c5865f2b8de41e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744f443b1b1437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05d278afdab4484" /><Relationship Type="http://schemas.openxmlformats.org/officeDocument/2006/relationships/theme" Target="/ppt/slideMasters/theme/theme1.xml" Id="R56e32e0e8011438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05d278afdab448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32e974a3ed0415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93cca58bd83486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36c07d1490f4dc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4f4c2a6d16446b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54943366bcf4ff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G-SPORT CITY NORD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G-SPORT CITY NORD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G-SPORT CITY NORD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G-SPORT CITY NORD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G-SPORT CITY NORD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G-SPORT CITY NORD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987 647 639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G-SPORT CITY NORD AS</a:t>
            </a:r>
          </a:p>
        </p:txBody>
      </p:sp>
    </p:spTree>
  </p:cSld>
  <p:clrMapOvr>
    <a:masterClrMapping xmlns:a="http://schemas.openxmlformats.org/drawingml/2006/main"/>
  </p:clrMapOvr>
</p:sld>
</file>