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77c00482be4f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f6988a116547a4"/>
  </p:sldMasterIdLst>
  <p:sldIdLst>
    <p:sldId xmlns:r="http://schemas.openxmlformats.org/officeDocument/2006/relationships" id="256" r:id="Rc4c88b2dec2340b2"/>
    <p:sldId xmlns:r="http://schemas.openxmlformats.org/officeDocument/2006/relationships" id="257" r:id="R8e98d4f735934348"/>
    <p:sldId xmlns:r="http://schemas.openxmlformats.org/officeDocument/2006/relationships" id="258" r:id="Rb6bfb3f8fb73413a"/>
    <p:sldId xmlns:r="http://schemas.openxmlformats.org/officeDocument/2006/relationships" id="259" r:id="R2efd37eff8474f23"/>
    <p:sldId xmlns:r="http://schemas.openxmlformats.org/officeDocument/2006/relationships" id="260" r:id="R2340e68589a94844"/>
    <p:sldId xmlns:r="http://schemas.openxmlformats.org/officeDocument/2006/relationships" id="261" r:id="Ra2b40d138ed846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6988a116547a4" /><Relationship Type="http://schemas.openxmlformats.org/officeDocument/2006/relationships/slide" Target="/ppt/slides/slide1.xml" Id="Rc4c88b2dec2340b2" /><Relationship Type="http://schemas.openxmlformats.org/officeDocument/2006/relationships/slide" Target="/ppt/slides/slide2.xml" Id="R8e98d4f735934348" /><Relationship Type="http://schemas.openxmlformats.org/officeDocument/2006/relationships/slide" Target="/ppt/slides/slide3.xml" Id="Rb6bfb3f8fb73413a" /><Relationship Type="http://schemas.openxmlformats.org/officeDocument/2006/relationships/slide" Target="/ppt/slides/slide4.xml" Id="R2efd37eff8474f23" /><Relationship Type="http://schemas.openxmlformats.org/officeDocument/2006/relationships/slide" Target="/ppt/slides/slide5.xml" Id="R2340e68589a94844" /><Relationship Type="http://schemas.openxmlformats.org/officeDocument/2006/relationships/slide" Target="/ppt/slides/slide6.xml" Id="Ra2b40d138ed846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f867bacbb242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2a9f2fc684179" /><Relationship Type="http://schemas.openxmlformats.org/officeDocument/2006/relationships/theme" Target="/ppt/slideMasters/theme/theme1.xml" Id="Rb2d1f9e50d1542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02a9f2fc6841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d64ea9e5245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693928dc44a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9842cd99f44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e4741d84242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3f6963f5a47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4184f09fc4d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