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aa5befc16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1ba06bce743ec"/>
  </p:sldMasterIdLst>
  <p:sldIdLst>
    <p:sldId xmlns:r="http://schemas.openxmlformats.org/officeDocument/2006/relationships" id="256" r:id="R67c915ea8fbd4b6b"/>
    <p:sldId xmlns:r="http://schemas.openxmlformats.org/officeDocument/2006/relationships" id="257" r:id="R942866cfd65f409a"/>
    <p:sldId xmlns:r="http://schemas.openxmlformats.org/officeDocument/2006/relationships" id="258" r:id="Rb083a6bbd0a04566"/>
    <p:sldId xmlns:r="http://schemas.openxmlformats.org/officeDocument/2006/relationships" id="259" r:id="Re29e07f08297426b"/>
    <p:sldId xmlns:r="http://schemas.openxmlformats.org/officeDocument/2006/relationships" id="260" r:id="R286150e1e84d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1ba06bce743ec" /><Relationship Type="http://schemas.openxmlformats.org/officeDocument/2006/relationships/slide" Target="/ppt/slides/slide1.xml" Id="R67c915ea8fbd4b6b" /><Relationship Type="http://schemas.openxmlformats.org/officeDocument/2006/relationships/slide" Target="/ppt/slides/slide2.xml" Id="R942866cfd65f409a" /><Relationship Type="http://schemas.openxmlformats.org/officeDocument/2006/relationships/slide" Target="/ppt/slides/slide3.xml" Id="Rb083a6bbd0a04566" /><Relationship Type="http://schemas.openxmlformats.org/officeDocument/2006/relationships/slide" Target="/ppt/slides/slide4.xml" Id="Re29e07f08297426b" /><Relationship Type="http://schemas.openxmlformats.org/officeDocument/2006/relationships/slide" Target="/ppt/slides/slide5.xml" Id="R286150e1e84d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4b612f9fd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baaa9c7124475" /><Relationship Type="http://schemas.openxmlformats.org/officeDocument/2006/relationships/theme" Target="/ppt/slideMasters/theme/theme1.xml" Id="Rb58103a4714e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baaa9c712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47ad6c2d940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34689d0e1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68fb82a8e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cb8b55b6d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121ba23bc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ANTALYA TYRKISK &amp; INDONESISK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