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25357ca00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6e29913084f05"/>
  </p:sldMasterIdLst>
  <p:sldIdLst>
    <p:sldId xmlns:r="http://schemas.openxmlformats.org/officeDocument/2006/relationships" id="256" r:id="Rea0256812eaf430c"/>
    <p:sldId xmlns:r="http://schemas.openxmlformats.org/officeDocument/2006/relationships" id="257" r:id="Rc7f15512e4b54e77"/>
    <p:sldId xmlns:r="http://schemas.openxmlformats.org/officeDocument/2006/relationships" id="258" r:id="R51413b452c2944f0"/>
    <p:sldId xmlns:r="http://schemas.openxmlformats.org/officeDocument/2006/relationships" id="259" r:id="R311c23c515894394"/>
    <p:sldId xmlns:r="http://schemas.openxmlformats.org/officeDocument/2006/relationships" id="260" r:id="Rc07dd73564c2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6e29913084f05" /><Relationship Type="http://schemas.openxmlformats.org/officeDocument/2006/relationships/slide" Target="/ppt/slides/slide1.xml" Id="Rea0256812eaf430c" /><Relationship Type="http://schemas.openxmlformats.org/officeDocument/2006/relationships/slide" Target="/ppt/slides/slide2.xml" Id="Rc7f15512e4b54e77" /><Relationship Type="http://schemas.openxmlformats.org/officeDocument/2006/relationships/slide" Target="/ppt/slides/slide3.xml" Id="R51413b452c2944f0" /><Relationship Type="http://schemas.openxmlformats.org/officeDocument/2006/relationships/slide" Target="/ppt/slides/slide4.xml" Id="R311c23c515894394" /><Relationship Type="http://schemas.openxmlformats.org/officeDocument/2006/relationships/slide" Target="/ppt/slides/slide5.xml" Id="Rc07dd73564c2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7340015ef41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f80fc60b745c1" /><Relationship Type="http://schemas.openxmlformats.org/officeDocument/2006/relationships/theme" Target="/ppt/slideMasters/theme/theme1.xml" Id="R28337d89fb36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f80fc60b7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d7280e2b249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4343748e1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001f38a4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33eafd32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75258953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