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7f8154f01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65e1dd2be40eb"/>
  </p:sldMasterIdLst>
  <p:sldIdLst>
    <p:sldId xmlns:r="http://schemas.openxmlformats.org/officeDocument/2006/relationships" id="256" r:id="Ra6ba1f989ce14f4d"/>
    <p:sldId xmlns:r="http://schemas.openxmlformats.org/officeDocument/2006/relationships" id="257" r:id="Ra7cfdb7a250241c8"/>
    <p:sldId xmlns:r="http://schemas.openxmlformats.org/officeDocument/2006/relationships" id="258" r:id="R12e613a4697f47eb"/>
    <p:sldId xmlns:r="http://schemas.openxmlformats.org/officeDocument/2006/relationships" id="259" r:id="R019fc78d168e4620"/>
    <p:sldId xmlns:r="http://schemas.openxmlformats.org/officeDocument/2006/relationships" id="260" r:id="R2a658a4c2d9b4b90"/>
    <p:sldId xmlns:r="http://schemas.openxmlformats.org/officeDocument/2006/relationships" id="261" r:id="R407783ec14c3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65e1dd2be40eb" /><Relationship Type="http://schemas.openxmlformats.org/officeDocument/2006/relationships/slide" Target="/ppt/slides/slide1.xml" Id="Ra6ba1f989ce14f4d" /><Relationship Type="http://schemas.openxmlformats.org/officeDocument/2006/relationships/slide" Target="/ppt/slides/slide2.xml" Id="Ra7cfdb7a250241c8" /><Relationship Type="http://schemas.openxmlformats.org/officeDocument/2006/relationships/slide" Target="/ppt/slides/slide3.xml" Id="R12e613a4697f47eb" /><Relationship Type="http://schemas.openxmlformats.org/officeDocument/2006/relationships/slide" Target="/ppt/slides/slide4.xml" Id="R019fc78d168e4620" /><Relationship Type="http://schemas.openxmlformats.org/officeDocument/2006/relationships/slide" Target="/ppt/slides/slide5.xml" Id="R2a658a4c2d9b4b90" /><Relationship Type="http://schemas.openxmlformats.org/officeDocument/2006/relationships/slide" Target="/ppt/slides/slide6.xml" Id="R407783ec14c3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9107a753b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ed5d90c54404d" /><Relationship Type="http://schemas.openxmlformats.org/officeDocument/2006/relationships/theme" Target="/ppt/slideMasters/theme/theme1.xml" Id="Rc0017de574bd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ed5d90c54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556975cd0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a5c31e1a2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4adf6dfeb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af6da925440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eb14d9cdf4e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64515ee4a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