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66b54689ee4d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4ed1a6c26c4490"/>
  </p:sldMasterIdLst>
  <p:sldIdLst>
    <p:sldId xmlns:r="http://schemas.openxmlformats.org/officeDocument/2006/relationships" id="256" r:id="R2852b554d5744b98"/>
    <p:sldId xmlns:r="http://schemas.openxmlformats.org/officeDocument/2006/relationships" id="257" r:id="Rfe4562e9bf8842aa"/>
    <p:sldId xmlns:r="http://schemas.openxmlformats.org/officeDocument/2006/relationships" id="258" r:id="R898fde7ca3f6432d"/>
    <p:sldId xmlns:r="http://schemas.openxmlformats.org/officeDocument/2006/relationships" id="259" r:id="R00ba5ba6dfa64508"/>
    <p:sldId xmlns:r="http://schemas.openxmlformats.org/officeDocument/2006/relationships" id="260" r:id="R3115e340da3d451a"/>
    <p:sldId xmlns:r="http://schemas.openxmlformats.org/officeDocument/2006/relationships" id="261" r:id="R800b86be789443ae"/>
    <p:sldId xmlns:r="http://schemas.openxmlformats.org/officeDocument/2006/relationships" id="262" r:id="R47c79e8df1f944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ed1a6c26c4490" /><Relationship Type="http://schemas.openxmlformats.org/officeDocument/2006/relationships/slide" Target="/ppt/slides/slide1.xml" Id="R2852b554d5744b98" /><Relationship Type="http://schemas.openxmlformats.org/officeDocument/2006/relationships/slide" Target="/ppt/slides/slide2.xml" Id="Rfe4562e9bf8842aa" /><Relationship Type="http://schemas.openxmlformats.org/officeDocument/2006/relationships/slide" Target="/ppt/slides/slide3.xml" Id="R898fde7ca3f6432d" /><Relationship Type="http://schemas.openxmlformats.org/officeDocument/2006/relationships/slide" Target="/ppt/slides/slide4.xml" Id="R00ba5ba6dfa64508" /><Relationship Type="http://schemas.openxmlformats.org/officeDocument/2006/relationships/slide" Target="/ppt/slides/slide5.xml" Id="R3115e340da3d451a" /><Relationship Type="http://schemas.openxmlformats.org/officeDocument/2006/relationships/slide" Target="/ppt/slides/slide6.xml" Id="R800b86be789443ae" /><Relationship Type="http://schemas.openxmlformats.org/officeDocument/2006/relationships/slide" Target="/ppt/slides/slide7.xml" Id="R47c79e8df1f944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11f99dfae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8e6289d904618" /><Relationship Type="http://schemas.openxmlformats.org/officeDocument/2006/relationships/theme" Target="/ppt/slideMasters/theme/theme1.xml" Id="Re95d561fdebc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8e6289d90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599fffde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84a04f44b45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c4da3f70f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1c515d4f245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c0c98d78c4d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4b9eaed4c40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13031303241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GAARDEN OG DELÅS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GAARDEN OG DELÅS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GAARDEN OG DELÅS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GAARDEN OG DELÅS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GAARDEN OG DELÅS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GAARDEN OG DELÅS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21 607 486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−3 131 589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−2 841 167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3 193 634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11 922 921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GAARDEN OG DELÅS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DELÅS RINO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GAARDEN ØYVIND JENS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GAARDEN OG DELÅS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Greåkerveien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14 72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987 708 646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GAARDEN OG DELÅS AS</a:t>
            </a:r>
          </a:p>
        </p:txBody>
      </p:sp>
    </p:spTree>
  </p:cSld>
  <p:clrMapOvr>
    <a:masterClrMapping xmlns:a="http://schemas.openxmlformats.org/drawingml/2006/main"/>
  </p:clrMapOvr>
</p:sld>
</file>