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a8a612a7ad4d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19497e810f420a"/>
  </p:sldMasterIdLst>
  <p:sldIdLst>
    <p:sldId xmlns:r="http://schemas.openxmlformats.org/officeDocument/2006/relationships" id="256" r:id="Rf48f6b1616724e4f"/>
    <p:sldId xmlns:r="http://schemas.openxmlformats.org/officeDocument/2006/relationships" id="257" r:id="Ra59a9d995d5a4922"/>
    <p:sldId xmlns:r="http://schemas.openxmlformats.org/officeDocument/2006/relationships" id="258" r:id="Ra0325440730e49cf"/>
    <p:sldId xmlns:r="http://schemas.openxmlformats.org/officeDocument/2006/relationships" id="259" r:id="R39adc5a722ea45bd"/>
    <p:sldId xmlns:r="http://schemas.openxmlformats.org/officeDocument/2006/relationships" id="260" r:id="R438acbcef8c648c6"/>
    <p:sldId xmlns:r="http://schemas.openxmlformats.org/officeDocument/2006/relationships" id="261" r:id="Rc397e16608ca4368"/>
    <p:sldId xmlns:r="http://schemas.openxmlformats.org/officeDocument/2006/relationships" id="262" r:id="R42e351fe26d8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9497e810f420a" /><Relationship Type="http://schemas.openxmlformats.org/officeDocument/2006/relationships/slide" Target="/ppt/slides/slide1.xml" Id="Rf48f6b1616724e4f" /><Relationship Type="http://schemas.openxmlformats.org/officeDocument/2006/relationships/slide" Target="/ppt/slides/slide2.xml" Id="Ra59a9d995d5a4922" /><Relationship Type="http://schemas.openxmlformats.org/officeDocument/2006/relationships/slide" Target="/ppt/slides/slide3.xml" Id="Ra0325440730e49cf" /><Relationship Type="http://schemas.openxmlformats.org/officeDocument/2006/relationships/slide" Target="/ppt/slides/slide4.xml" Id="R39adc5a722ea45bd" /><Relationship Type="http://schemas.openxmlformats.org/officeDocument/2006/relationships/slide" Target="/ppt/slides/slide5.xml" Id="R438acbcef8c648c6" /><Relationship Type="http://schemas.openxmlformats.org/officeDocument/2006/relationships/slide" Target="/ppt/slides/slide6.xml" Id="Rc397e16608ca4368" /><Relationship Type="http://schemas.openxmlformats.org/officeDocument/2006/relationships/slide" Target="/ppt/slides/slide7.xml" Id="R42e351fe26d8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df803a0d947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9ebe93172453b" /><Relationship Type="http://schemas.openxmlformats.org/officeDocument/2006/relationships/theme" Target="/ppt/slideMasters/theme/theme1.xml" Id="R7f1beb0d817c4b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29ebe9317245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94ebe99dd45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128e11d4e4e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8d6feb31f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658266e644a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92252d9254b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ac7effb7b4a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3d9c79dbc46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MA-CA INNVEST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MA-CA INNVEST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6 501 437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15 141 942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987 721 189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MA-CA INNVEST AS</a:t>
            </a:r>
          </a:p>
        </p:txBody>
      </p:sp>
    </p:spTree>
  </p:cSld>
  <p:clrMapOvr>
    <a:masterClrMapping xmlns:a="http://schemas.openxmlformats.org/drawingml/2006/main"/>
  </p:clrMapOvr>
</p:sld>
</file>