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f64a03385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f6bfdae7a4733"/>
  </p:sldMasterIdLst>
  <p:sldIdLst>
    <p:sldId xmlns:r="http://schemas.openxmlformats.org/officeDocument/2006/relationships" id="256" r:id="Rad929597d6de4df9"/>
    <p:sldId xmlns:r="http://schemas.openxmlformats.org/officeDocument/2006/relationships" id="257" r:id="R129d73dc56c54ae6"/>
    <p:sldId xmlns:r="http://schemas.openxmlformats.org/officeDocument/2006/relationships" id="258" r:id="R15b2a7753d804036"/>
    <p:sldId xmlns:r="http://schemas.openxmlformats.org/officeDocument/2006/relationships" id="259" r:id="R9ff5383f78bd44cf"/>
    <p:sldId xmlns:r="http://schemas.openxmlformats.org/officeDocument/2006/relationships" id="260" r:id="R79262e90d4e24b70"/>
    <p:sldId xmlns:r="http://schemas.openxmlformats.org/officeDocument/2006/relationships" id="261" r:id="R0999682913c541bd"/>
    <p:sldId xmlns:r="http://schemas.openxmlformats.org/officeDocument/2006/relationships" id="262" r:id="Rb5aa286d72534d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f6bfdae7a4733" /><Relationship Type="http://schemas.openxmlformats.org/officeDocument/2006/relationships/slide" Target="/ppt/slides/slide1.xml" Id="Rad929597d6de4df9" /><Relationship Type="http://schemas.openxmlformats.org/officeDocument/2006/relationships/slide" Target="/ppt/slides/slide2.xml" Id="R129d73dc56c54ae6" /><Relationship Type="http://schemas.openxmlformats.org/officeDocument/2006/relationships/slide" Target="/ppt/slides/slide3.xml" Id="R15b2a7753d804036" /><Relationship Type="http://schemas.openxmlformats.org/officeDocument/2006/relationships/slide" Target="/ppt/slides/slide4.xml" Id="R9ff5383f78bd44cf" /><Relationship Type="http://schemas.openxmlformats.org/officeDocument/2006/relationships/slide" Target="/ppt/slides/slide5.xml" Id="R79262e90d4e24b70" /><Relationship Type="http://schemas.openxmlformats.org/officeDocument/2006/relationships/slide" Target="/ppt/slides/slide6.xml" Id="R0999682913c541bd" /><Relationship Type="http://schemas.openxmlformats.org/officeDocument/2006/relationships/slide" Target="/ppt/slides/slide7.xml" Id="Rb5aa286d72534d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16f330e844b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2cef4a2fd41a4" /><Relationship Type="http://schemas.openxmlformats.org/officeDocument/2006/relationships/theme" Target="/ppt/slideMasters/theme/theme1.xml" Id="Rff0b9beac0ef47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32cef4a2fd41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7aed23f8c4a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e91e6bd1f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32900528740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b6f76621b45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a329735de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717c22b2943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aae91f7c04c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MA-CA INNVEST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MA-CA INNVEST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6 501 437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15 141 942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66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987 721 189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