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a285c15178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afa3792694c4b"/>
  </p:sldMasterIdLst>
  <p:sldIdLst>
    <p:sldId xmlns:r="http://schemas.openxmlformats.org/officeDocument/2006/relationships" id="256" r:id="R40e582974bf04d33"/>
    <p:sldId xmlns:r="http://schemas.openxmlformats.org/officeDocument/2006/relationships" id="257" r:id="R1c9721e5e56a4e76"/>
    <p:sldId xmlns:r="http://schemas.openxmlformats.org/officeDocument/2006/relationships" id="258" r:id="Ra5f79553a87f4519"/>
    <p:sldId xmlns:r="http://schemas.openxmlformats.org/officeDocument/2006/relationships" id="259" r:id="R24e32f98412e4f6d"/>
    <p:sldId xmlns:r="http://schemas.openxmlformats.org/officeDocument/2006/relationships" id="260" r:id="R09a3684f9db44ff7"/>
    <p:sldId xmlns:r="http://schemas.openxmlformats.org/officeDocument/2006/relationships" id="261" r:id="Rfaa324d685714869"/>
    <p:sldId xmlns:r="http://schemas.openxmlformats.org/officeDocument/2006/relationships" id="262" r:id="R91c5c26e4b64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afa3792694c4b" /><Relationship Type="http://schemas.openxmlformats.org/officeDocument/2006/relationships/slide" Target="/ppt/slides/slide1.xml" Id="R40e582974bf04d33" /><Relationship Type="http://schemas.openxmlformats.org/officeDocument/2006/relationships/slide" Target="/ppt/slides/slide2.xml" Id="R1c9721e5e56a4e76" /><Relationship Type="http://schemas.openxmlformats.org/officeDocument/2006/relationships/slide" Target="/ppt/slides/slide3.xml" Id="Ra5f79553a87f4519" /><Relationship Type="http://schemas.openxmlformats.org/officeDocument/2006/relationships/slide" Target="/ppt/slides/slide4.xml" Id="R24e32f98412e4f6d" /><Relationship Type="http://schemas.openxmlformats.org/officeDocument/2006/relationships/slide" Target="/ppt/slides/slide5.xml" Id="R09a3684f9db44ff7" /><Relationship Type="http://schemas.openxmlformats.org/officeDocument/2006/relationships/slide" Target="/ppt/slides/slide6.xml" Id="Rfaa324d685714869" /><Relationship Type="http://schemas.openxmlformats.org/officeDocument/2006/relationships/slide" Target="/ppt/slides/slide7.xml" Id="R91c5c26e4b64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730a625d7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56bd0b8cc4a6d" /><Relationship Type="http://schemas.openxmlformats.org/officeDocument/2006/relationships/theme" Target="/ppt/slideMasters/theme/theme1.xml" Id="R507575bb092a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d56bd0b8cc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f12de896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02057597344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be7c80214d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991a829c41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d2aa7467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c0db971c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a206d2d18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OLEDA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77 270 078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92 878 093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 Huser,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