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28e0aee76d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217e04fcfb479f"/>
  </p:sldMasterIdLst>
  <p:sldIdLst>
    <p:sldId xmlns:r="http://schemas.openxmlformats.org/officeDocument/2006/relationships" id="256" r:id="R351c9fcc3dc44e03"/>
    <p:sldId xmlns:r="http://schemas.openxmlformats.org/officeDocument/2006/relationships" id="257" r:id="Rc4df20321e05400f"/>
    <p:sldId xmlns:r="http://schemas.openxmlformats.org/officeDocument/2006/relationships" id="258" r:id="Re1aa23193f4a4b75"/>
    <p:sldId xmlns:r="http://schemas.openxmlformats.org/officeDocument/2006/relationships" id="259" r:id="R0fa623c2a0c04f35"/>
    <p:sldId xmlns:r="http://schemas.openxmlformats.org/officeDocument/2006/relationships" id="260" r:id="Rbf9ca85104d943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217e04fcfb479f" /><Relationship Type="http://schemas.openxmlformats.org/officeDocument/2006/relationships/slide" Target="/ppt/slides/slide1.xml" Id="R351c9fcc3dc44e03" /><Relationship Type="http://schemas.openxmlformats.org/officeDocument/2006/relationships/slide" Target="/ppt/slides/slide2.xml" Id="Rc4df20321e05400f" /><Relationship Type="http://schemas.openxmlformats.org/officeDocument/2006/relationships/slide" Target="/ppt/slides/slide3.xml" Id="Re1aa23193f4a4b75" /><Relationship Type="http://schemas.openxmlformats.org/officeDocument/2006/relationships/slide" Target="/ppt/slides/slide4.xml" Id="R0fa623c2a0c04f35" /><Relationship Type="http://schemas.openxmlformats.org/officeDocument/2006/relationships/slide" Target="/ppt/slides/slide5.xml" Id="Rbf9ca85104d943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48724ec3b41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b08f4c1e2407c" /><Relationship Type="http://schemas.openxmlformats.org/officeDocument/2006/relationships/theme" Target="/ppt/slideMasters/theme/theme1.xml" Id="R8d56bfa4803d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b08f4c1e2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4659ae19b45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f5956a55a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f8ecbb372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144e87f6d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44cb10c114c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