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b6104998f4e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1a53d5f7684ab7"/>
  </p:sldMasterIdLst>
  <p:sldIdLst>
    <p:sldId xmlns:r="http://schemas.openxmlformats.org/officeDocument/2006/relationships" id="256" r:id="R36d0d8bf21784266"/>
    <p:sldId xmlns:r="http://schemas.openxmlformats.org/officeDocument/2006/relationships" id="257" r:id="R280d98bd2fe34604"/>
    <p:sldId xmlns:r="http://schemas.openxmlformats.org/officeDocument/2006/relationships" id="258" r:id="R808c1e10542f465e"/>
    <p:sldId xmlns:r="http://schemas.openxmlformats.org/officeDocument/2006/relationships" id="259" r:id="Re29a9b1ecf13423d"/>
    <p:sldId xmlns:r="http://schemas.openxmlformats.org/officeDocument/2006/relationships" id="260" r:id="Rfa9dea2bcdce412c"/>
    <p:sldId xmlns:r="http://schemas.openxmlformats.org/officeDocument/2006/relationships" id="261" r:id="Rb3e2aaa7b93f4c59"/>
    <p:sldId xmlns:r="http://schemas.openxmlformats.org/officeDocument/2006/relationships" id="262" r:id="R1e1cc63896174f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a53d5f7684ab7" /><Relationship Type="http://schemas.openxmlformats.org/officeDocument/2006/relationships/slide" Target="/ppt/slides/slide1.xml" Id="R36d0d8bf21784266" /><Relationship Type="http://schemas.openxmlformats.org/officeDocument/2006/relationships/slide" Target="/ppt/slides/slide2.xml" Id="R280d98bd2fe34604" /><Relationship Type="http://schemas.openxmlformats.org/officeDocument/2006/relationships/slide" Target="/ppt/slides/slide3.xml" Id="R808c1e10542f465e" /><Relationship Type="http://schemas.openxmlformats.org/officeDocument/2006/relationships/slide" Target="/ppt/slides/slide4.xml" Id="Re29a9b1ecf13423d" /><Relationship Type="http://schemas.openxmlformats.org/officeDocument/2006/relationships/slide" Target="/ppt/slides/slide5.xml" Id="Rfa9dea2bcdce412c" /><Relationship Type="http://schemas.openxmlformats.org/officeDocument/2006/relationships/slide" Target="/ppt/slides/slide6.xml" Id="Rb3e2aaa7b93f4c59" /><Relationship Type="http://schemas.openxmlformats.org/officeDocument/2006/relationships/slide" Target="/ppt/slides/slide7.xml" Id="R1e1cc63896174f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354429b2f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c1350273b49c4" /><Relationship Type="http://schemas.openxmlformats.org/officeDocument/2006/relationships/theme" Target="/ppt/slideMasters/theme/theme1.xml" Id="Rc814ddba4fe042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2c1350273b49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f521f11324d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4ee54b54441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64c3e626847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dbe97edd249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02308be6741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91eaea30446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37d34d80045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