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a4554c813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eafa7e2be4f9e"/>
  </p:sldMasterIdLst>
  <p:sldIdLst>
    <p:sldId xmlns:r="http://schemas.openxmlformats.org/officeDocument/2006/relationships" id="256" r:id="Ree49092b34bd4117"/>
    <p:sldId xmlns:r="http://schemas.openxmlformats.org/officeDocument/2006/relationships" id="257" r:id="R24917cc180f646b2"/>
    <p:sldId xmlns:r="http://schemas.openxmlformats.org/officeDocument/2006/relationships" id="258" r:id="R679611c42b574a26"/>
    <p:sldId xmlns:r="http://schemas.openxmlformats.org/officeDocument/2006/relationships" id="259" r:id="R504cfcb75e9f4c28"/>
    <p:sldId xmlns:r="http://schemas.openxmlformats.org/officeDocument/2006/relationships" id="260" r:id="Rc102b870c201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eafa7e2be4f9e" /><Relationship Type="http://schemas.openxmlformats.org/officeDocument/2006/relationships/slide" Target="/ppt/slides/slide1.xml" Id="Ree49092b34bd4117" /><Relationship Type="http://schemas.openxmlformats.org/officeDocument/2006/relationships/slide" Target="/ppt/slides/slide2.xml" Id="R24917cc180f646b2" /><Relationship Type="http://schemas.openxmlformats.org/officeDocument/2006/relationships/slide" Target="/ppt/slides/slide3.xml" Id="R679611c42b574a26" /><Relationship Type="http://schemas.openxmlformats.org/officeDocument/2006/relationships/slide" Target="/ppt/slides/slide4.xml" Id="R504cfcb75e9f4c28" /><Relationship Type="http://schemas.openxmlformats.org/officeDocument/2006/relationships/slide" Target="/ppt/slides/slide5.xml" Id="Rc102b870c201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ef2b33625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940475a1449b" /><Relationship Type="http://schemas.openxmlformats.org/officeDocument/2006/relationships/theme" Target="/ppt/slideMasters/theme/theme1.xml" Id="Ra9f428f058d5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6940475a1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d0b6017d5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306d72ef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7690ac0f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3b276474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cd6719040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EIENDOM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EIENDOM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6102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97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snaero@online.no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987 906 960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EIENDOM</a:t>
            </a:r>
          </a:p>
        </p:txBody>
      </p:sp>
    </p:spTree>
  </p:cSld>
  <p:clrMapOvr>
    <a:masterClrMapping xmlns:a="http://schemas.openxmlformats.org/drawingml/2006/main"/>
  </p:clrMapOvr>
</p:sld>
</file>