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22466592e3b405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c6a39af526144d3"/>
  </p:sldMasterIdLst>
  <p:sldIdLst>
    <p:sldId xmlns:r="http://schemas.openxmlformats.org/officeDocument/2006/relationships" id="256" r:id="R372b8b3d0d0540ac"/>
    <p:sldId xmlns:r="http://schemas.openxmlformats.org/officeDocument/2006/relationships" id="257" r:id="Re73246246b2d4cf3"/>
    <p:sldId xmlns:r="http://schemas.openxmlformats.org/officeDocument/2006/relationships" id="258" r:id="Rf9c2598759f44b46"/>
    <p:sldId xmlns:r="http://schemas.openxmlformats.org/officeDocument/2006/relationships" id="259" r:id="R5d4e72aa8b404078"/>
    <p:sldId xmlns:r="http://schemas.openxmlformats.org/officeDocument/2006/relationships" id="260" r:id="Rf604509fc7c34fac"/>
    <p:sldId xmlns:r="http://schemas.openxmlformats.org/officeDocument/2006/relationships" id="261" r:id="R26a20ce5c4a24644"/>
    <p:sldId xmlns:r="http://schemas.openxmlformats.org/officeDocument/2006/relationships" id="262" r:id="Reeb8c253fcec470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6a39af526144d3" /><Relationship Type="http://schemas.openxmlformats.org/officeDocument/2006/relationships/slide" Target="/ppt/slides/slide1.xml" Id="R372b8b3d0d0540ac" /><Relationship Type="http://schemas.openxmlformats.org/officeDocument/2006/relationships/slide" Target="/ppt/slides/slide2.xml" Id="Re73246246b2d4cf3" /><Relationship Type="http://schemas.openxmlformats.org/officeDocument/2006/relationships/slide" Target="/ppt/slides/slide3.xml" Id="Rf9c2598759f44b46" /><Relationship Type="http://schemas.openxmlformats.org/officeDocument/2006/relationships/slide" Target="/ppt/slides/slide4.xml" Id="R5d4e72aa8b404078" /><Relationship Type="http://schemas.openxmlformats.org/officeDocument/2006/relationships/slide" Target="/ppt/slides/slide5.xml" Id="Rf604509fc7c34fac" /><Relationship Type="http://schemas.openxmlformats.org/officeDocument/2006/relationships/slide" Target="/ppt/slides/slide6.xml" Id="R26a20ce5c4a24644" /><Relationship Type="http://schemas.openxmlformats.org/officeDocument/2006/relationships/slide" Target="/ppt/slides/slide7.xml" Id="Reeb8c253fcec470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56dba308fb4f4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e5e76c026b42c0" /><Relationship Type="http://schemas.openxmlformats.org/officeDocument/2006/relationships/theme" Target="/ppt/slideMasters/theme/theme1.xml" Id="R802b1d58107f421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ce5e76c026b42c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51a878cbe14b7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833079449047c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b9c952b5d94fb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3a90fd32114fd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6cba8df4044a5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7eaca56dc648f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85b2dc13f74fd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CAMIR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CAMIR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CAMIR AS ble etablert [år] og holder til i Lommedalen.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CAMIR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CAMIR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CAMIR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−34 271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−34 226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−2 538 253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103 352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CAMIR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RYE REINHARD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CAMIR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Rye, Stabburfaret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1350 Lommedalen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987 932 449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CAMIR AS</a:t>
            </a:r>
          </a:p>
        </p:txBody>
      </p:sp>
    </p:spTree>
  </p:cSld>
  <p:clrMapOvr>
    <a:masterClrMapping xmlns:a="http://schemas.openxmlformats.org/drawingml/2006/main"/>
  </p:clrMapOvr>
</p:sld>
</file>