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77f55ca39441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d379a69e8b4fd1"/>
  </p:sldMasterIdLst>
  <p:sldIdLst>
    <p:sldId xmlns:r="http://schemas.openxmlformats.org/officeDocument/2006/relationships" id="256" r:id="R173f49f2e3ac44ae"/>
    <p:sldId xmlns:r="http://schemas.openxmlformats.org/officeDocument/2006/relationships" id="257" r:id="Rb6d7ece60bdb485b"/>
    <p:sldId xmlns:r="http://schemas.openxmlformats.org/officeDocument/2006/relationships" id="258" r:id="Rd15acbca588a4544"/>
    <p:sldId xmlns:r="http://schemas.openxmlformats.org/officeDocument/2006/relationships" id="259" r:id="R3b9c1c2549f844e7"/>
    <p:sldId xmlns:r="http://schemas.openxmlformats.org/officeDocument/2006/relationships" id="260" r:id="R89df7736677a40b4"/>
    <p:sldId xmlns:r="http://schemas.openxmlformats.org/officeDocument/2006/relationships" id="261" r:id="R2fe97201e1dd49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d379a69e8b4fd1" /><Relationship Type="http://schemas.openxmlformats.org/officeDocument/2006/relationships/slide" Target="/ppt/slides/slide1.xml" Id="R173f49f2e3ac44ae" /><Relationship Type="http://schemas.openxmlformats.org/officeDocument/2006/relationships/slide" Target="/ppt/slides/slide2.xml" Id="Rb6d7ece60bdb485b" /><Relationship Type="http://schemas.openxmlformats.org/officeDocument/2006/relationships/slide" Target="/ppt/slides/slide3.xml" Id="Rd15acbca588a4544" /><Relationship Type="http://schemas.openxmlformats.org/officeDocument/2006/relationships/slide" Target="/ppt/slides/slide4.xml" Id="R3b9c1c2549f844e7" /><Relationship Type="http://schemas.openxmlformats.org/officeDocument/2006/relationships/slide" Target="/ppt/slides/slide5.xml" Id="R89df7736677a40b4" /><Relationship Type="http://schemas.openxmlformats.org/officeDocument/2006/relationships/slide" Target="/ppt/slides/slide6.xml" Id="R2fe97201e1dd49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f9105f01f42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130104ce446b6" /><Relationship Type="http://schemas.openxmlformats.org/officeDocument/2006/relationships/theme" Target="/ppt/slideMasters/theme/theme1.xml" Id="Ree57be35fe6a4c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130104ce446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0e938e19f4e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1f93b913941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06f29e78241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89139c8b34f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2fcf36d3348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c88c07f1a48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