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a2e8778fca45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2c810ec9ef4ada"/>
  </p:sldMasterIdLst>
  <p:sldIdLst>
    <p:sldId xmlns:r="http://schemas.openxmlformats.org/officeDocument/2006/relationships" id="256" r:id="Rc5bdc7c0fa0a41ba"/>
    <p:sldId xmlns:r="http://schemas.openxmlformats.org/officeDocument/2006/relationships" id="257" r:id="R15ce6893366c4037"/>
    <p:sldId xmlns:r="http://schemas.openxmlformats.org/officeDocument/2006/relationships" id="258" r:id="R1d1ca668f4594cd9"/>
    <p:sldId xmlns:r="http://schemas.openxmlformats.org/officeDocument/2006/relationships" id="259" r:id="Ra21c88428ea74fac"/>
    <p:sldId xmlns:r="http://schemas.openxmlformats.org/officeDocument/2006/relationships" id="260" r:id="R2240fced2a1d45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2c810ec9ef4ada" /><Relationship Type="http://schemas.openxmlformats.org/officeDocument/2006/relationships/slide" Target="/ppt/slides/slide1.xml" Id="Rc5bdc7c0fa0a41ba" /><Relationship Type="http://schemas.openxmlformats.org/officeDocument/2006/relationships/slide" Target="/ppt/slides/slide2.xml" Id="R15ce6893366c4037" /><Relationship Type="http://schemas.openxmlformats.org/officeDocument/2006/relationships/slide" Target="/ppt/slides/slide3.xml" Id="R1d1ca668f4594cd9" /><Relationship Type="http://schemas.openxmlformats.org/officeDocument/2006/relationships/slide" Target="/ppt/slides/slide4.xml" Id="Ra21c88428ea74fac" /><Relationship Type="http://schemas.openxmlformats.org/officeDocument/2006/relationships/slide" Target="/ppt/slides/slide5.xml" Id="R2240fced2a1d45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18672b4fe41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c60670770494d" /><Relationship Type="http://schemas.openxmlformats.org/officeDocument/2006/relationships/theme" Target="/ppt/slideMasters/theme/theme1.xml" Id="R5f6ec5bc44a44e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dc6067077049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803e49f80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a9dbd42f644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fef8958df4d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959f4e20d4f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7ad77896a49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