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8c9add9c1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b406b934a4775"/>
  </p:sldMasterIdLst>
  <p:sldIdLst>
    <p:sldId xmlns:r="http://schemas.openxmlformats.org/officeDocument/2006/relationships" id="256" r:id="R5e8eaf9393d3400e"/>
    <p:sldId xmlns:r="http://schemas.openxmlformats.org/officeDocument/2006/relationships" id="257" r:id="R5d4833909b514e30"/>
    <p:sldId xmlns:r="http://schemas.openxmlformats.org/officeDocument/2006/relationships" id="258" r:id="Rc6226cf8dbf54483"/>
    <p:sldId xmlns:r="http://schemas.openxmlformats.org/officeDocument/2006/relationships" id="259" r:id="R6269949962434729"/>
    <p:sldId xmlns:r="http://schemas.openxmlformats.org/officeDocument/2006/relationships" id="260" r:id="R3ec6a5ee4c194e19"/>
    <p:sldId xmlns:r="http://schemas.openxmlformats.org/officeDocument/2006/relationships" id="261" r:id="R8b7cc970058f4ee4"/>
    <p:sldId xmlns:r="http://schemas.openxmlformats.org/officeDocument/2006/relationships" id="262" r:id="Re5dce59391ee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b406b934a4775" /><Relationship Type="http://schemas.openxmlformats.org/officeDocument/2006/relationships/slide" Target="/ppt/slides/slide1.xml" Id="R5e8eaf9393d3400e" /><Relationship Type="http://schemas.openxmlformats.org/officeDocument/2006/relationships/slide" Target="/ppt/slides/slide2.xml" Id="R5d4833909b514e30" /><Relationship Type="http://schemas.openxmlformats.org/officeDocument/2006/relationships/slide" Target="/ppt/slides/slide3.xml" Id="Rc6226cf8dbf54483" /><Relationship Type="http://schemas.openxmlformats.org/officeDocument/2006/relationships/slide" Target="/ppt/slides/slide4.xml" Id="R6269949962434729" /><Relationship Type="http://schemas.openxmlformats.org/officeDocument/2006/relationships/slide" Target="/ppt/slides/slide5.xml" Id="R3ec6a5ee4c194e19" /><Relationship Type="http://schemas.openxmlformats.org/officeDocument/2006/relationships/slide" Target="/ppt/slides/slide6.xml" Id="R8b7cc970058f4ee4" /><Relationship Type="http://schemas.openxmlformats.org/officeDocument/2006/relationships/slide" Target="/ppt/slides/slide7.xml" Id="Re5dce59391ee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1fb03ac98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f044f98e44861" /><Relationship Type="http://schemas.openxmlformats.org/officeDocument/2006/relationships/theme" Target="/ppt/slideMasters/theme/theme1.xml" Id="R143b32b2cdd5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f044f98e448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6831792d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f7f7c102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2e127a70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2c84755a9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01a0a3274b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ebfceb3e44c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9150e9961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