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dde31f34964b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fb1abeaea94026"/>
  </p:sldMasterIdLst>
  <p:sldIdLst>
    <p:sldId xmlns:r="http://schemas.openxmlformats.org/officeDocument/2006/relationships" id="256" r:id="R55bc2df7adbb49e1"/>
    <p:sldId xmlns:r="http://schemas.openxmlformats.org/officeDocument/2006/relationships" id="257" r:id="R4e26d68246634d67"/>
    <p:sldId xmlns:r="http://schemas.openxmlformats.org/officeDocument/2006/relationships" id="258" r:id="R2b900e956d7a4a16"/>
    <p:sldId xmlns:r="http://schemas.openxmlformats.org/officeDocument/2006/relationships" id="259" r:id="R9689461d982049b9"/>
    <p:sldId xmlns:r="http://schemas.openxmlformats.org/officeDocument/2006/relationships" id="260" r:id="Rec4f0ca480de4c27"/>
    <p:sldId xmlns:r="http://schemas.openxmlformats.org/officeDocument/2006/relationships" id="261" r:id="R332b258319574d9c"/>
    <p:sldId xmlns:r="http://schemas.openxmlformats.org/officeDocument/2006/relationships" id="262" r:id="Rdbcf32a36ce240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b1abeaea94026" /><Relationship Type="http://schemas.openxmlformats.org/officeDocument/2006/relationships/slide" Target="/ppt/slides/slide1.xml" Id="R55bc2df7adbb49e1" /><Relationship Type="http://schemas.openxmlformats.org/officeDocument/2006/relationships/slide" Target="/ppt/slides/slide2.xml" Id="R4e26d68246634d67" /><Relationship Type="http://schemas.openxmlformats.org/officeDocument/2006/relationships/slide" Target="/ppt/slides/slide3.xml" Id="R2b900e956d7a4a16" /><Relationship Type="http://schemas.openxmlformats.org/officeDocument/2006/relationships/slide" Target="/ppt/slides/slide4.xml" Id="R9689461d982049b9" /><Relationship Type="http://schemas.openxmlformats.org/officeDocument/2006/relationships/slide" Target="/ppt/slides/slide5.xml" Id="Rec4f0ca480de4c27" /><Relationship Type="http://schemas.openxmlformats.org/officeDocument/2006/relationships/slide" Target="/ppt/slides/slide6.xml" Id="R332b258319574d9c" /><Relationship Type="http://schemas.openxmlformats.org/officeDocument/2006/relationships/slide" Target="/ppt/slides/slide7.xml" Id="Rdbcf32a36ce240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598d520434d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8da622b664f08" /><Relationship Type="http://schemas.openxmlformats.org/officeDocument/2006/relationships/theme" Target="/ppt/slideMasters/theme/theme1.xml" Id="R29b38838e0a84e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98da622b664f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58158a16f45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c874feb3147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345e712be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1cb2fcc8248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fdf5669eb4f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f17e3ad5943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12805f03f4c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GAVIA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4 063 600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1 643 621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1 328 496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198 300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2 421 694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 MAGNE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Sykehusvegen 24A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69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karstensen@skarneslegesenter.no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