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a58745f3e45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18855a13849e1"/>
  </p:sldMasterIdLst>
  <p:sldIdLst>
    <p:sldId xmlns:r="http://schemas.openxmlformats.org/officeDocument/2006/relationships" id="256" r:id="Rf71001ea9812449a"/>
    <p:sldId xmlns:r="http://schemas.openxmlformats.org/officeDocument/2006/relationships" id="257" r:id="Rf09c204c358d43ea"/>
    <p:sldId xmlns:r="http://schemas.openxmlformats.org/officeDocument/2006/relationships" id="258" r:id="Racc40e6657514a93"/>
    <p:sldId xmlns:r="http://schemas.openxmlformats.org/officeDocument/2006/relationships" id="259" r:id="R2db0245be5e0401f"/>
    <p:sldId xmlns:r="http://schemas.openxmlformats.org/officeDocument/2006/relationships" id="260" r:id="Rc4dc7d36fc2e4eeb"/>
    <p:sldId xmlns:r="http://schemas.openxmlformats.org/officeDocument/2006/relationships" id="261" r:id="Rd2daf194c83d4070"/>
    <p:sldId xmlns:r="http://schemas.openxmlformats.org/officeDocument/2006/relationships" id="262" r:id="Ree15108e2f6d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18855a13849e1" /><Relationship Type="http://schemas.openxmlformats.org/officeDocument/2006/relationships/slide" Target="/ppt/slides/slide1.xml" Id="Rf71001ea9812449a" /><Relationship Type="http://schemas.openxmlformats.org/officeDocument/2006/relationships/slide" Target="/ppt/slides/slide2.xml" Id="Rf09c204c358d43ea" /><Relationship Type="http://schemas.openxmlformats.org/officeDocument/2006/relationships/slide" Target="/ppt/slides/slide3.xml" Id="Racc40e6657514a93" /><Relationship Type="http://schemas.openxmlformats.org/officeDocument/2006/relationships/slide" Target="/ppt/slides/slide4.xml" Id="R2db0245be5e0401f" /><Relationship Type="http://schemas.openxmlformats.org/officeDocument/2006/relationships/slide" Target="/ppt/slides/slide5.xml" Id="Rc4dc7d36fc2e4eeb" /><Relationship Type="http://schemas.openxmlformats.org/officeDocument/2006/relationships/slide" Target="/ppt/slides/slide6.xml" Id="Rd2daf194c83d4070" /><Relationship Type="http://schemas.openxmlformats.org/officeDocument/2006/relationships/slide" Target="/ppt/slides/slide7.xml" Id="Ree15108e2f6d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3cb565dfb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21699e4564934" /><Relationship Type="http://schemas.openxmlformats.org/officeDocument/2006/relationships/theme" Target="/ppt/slideMasters/theme/theme1.xml" Id="R9bed6aabe5bf4c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d21699e456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dd5f8dc44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3e1f5fc3e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193a86380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eb2e887c9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a9daa92b9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95eb7cdbb46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39d1d7df5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