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6d9f2bfaa3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ff572ad4e7427a"/>
  </p:sldMasterIdLst>
  <p:sldIdLst>
    <p:sldId xmlns:r="http://schemas.openxmlformats.org/officeDocument/2006/relationships" id="256" r:id="R3153b9c848c54123"/>
    <p:sldId xmlns:r="http://schemas.openxmlformats.org/officeDocument/2006/relationships" id="257" r:id="Re87020bedf354dd2"/>
    <p:sldId xmlns:r="http://schemas.openxmlformats.org/officeDocument/2006/relationships" id="258" r:id="Ra5e0bb1ef605485c"/>
    <p:sldId xmlns:r="http://schemas.openxmlformats.org/officeDocument/2006/relationships" id="259" r:id="R7caa1d3da8c846db"/>
    <p:sldId xmlns:r="http://schemas.openxmlformats.org/officeDocument/2006/relationships" id="260" r:id="R96181834fa574b2f"/>
    <p:sldId xmlns:r="http://schemas.openxmlformats.org/officeDocument/2006/relationships" id="261" r:id="R25b5990441494d33"/>
    <p:sldId xmlns:r="http://schemas.openxmlformats.org/officeDocument/2006/relationships" id="262" r:id="Rf34d9102e84b48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f572ad4e7427a" /><Relationship Type="http://schemas.openxmlformats.org/officeDocument/2006/relationships/slide" Target="/ppt/slides/slide1.xml" Id="R3153b9c848c54123" /><Relationship Type="http://schemas.openxmlformats.org/officeDocument/2006/relationships/slide" Target="/ppt/slides/slide2.xml" Id="Re87020bedf354dd2" /><Relationship Type="http://schemas.openxmlformats.org/officeDocument/2006/relationships/slide" Target="/ppt/slides/slide3.xml" Id="Ra5e0bb1ef605485c" /><Relationship Type="http://schemas.openxmlformats.org/officeDocument/2006/relationships/slide" Target="/ppt/slides/slide4.xml" Id="R7caa1d3da8c846db" /><Relationship Type="http://schemas.openxmlformats.org/officeDocument/2006/relationships/slide" Target="/ppt/slides/slide5.xml" Id="R96181834fa574b2f" /><Relationship Type="http://schemas.openxmlformats.org/officeDocument/2006/relationships/slide" Target="/ppt/slides/slide6.xml" Id="R25b5990441494d33" /><Relationship Type="http://schemas.openxmlformats.org/officeDocument/2006/relationships/slide" Target="/ppt/slides/slide7.xml" Id="Rf34d9102e84b48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1b26b9fdd41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ce63000bb46f5" /><Relationship Type="http://schemas.openxmlformats.org/officeDocument/2006/relationships/theme" Target="/ppt/slideMasters/theme/theme1.xml" Id="Re3ac0b19117e4c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5ce63000bb46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9bcddf5e64a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09019328440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44835183c42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ea1a7c4dd4d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2b6c03e514f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089fdb94a46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1bb488fb54c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CSAM HEALTH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CSAM HEALTH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101 809 247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19 050 849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−1 513 989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36 520 363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365 797 475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CSAM HEALTH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988 054 313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