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00d30224c49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7b537de4e448c"/>
  </p:sldMasterIdLst>
  <p:sldIdLst>
    <p:sldId xmlns:r="http://schemas.openxmlformats.org/officeDocument/2006/relationships" id="256" r:id="Rf0790212e1d64625"/>
    <p:sldId xmlns:r="http://schemas.openxmlformats.org/officeDocument/2006/relationships" id="257" r:id="Rd521116fc2824400"/>
    <p:sldId xmlns:r="http://schemas.openxmlformats.org/officeDocument/2006/relationships" id="258" r:id="R6e47b3821c084781"/>
    <p:sldId xmlns:r="http://schemas.openxmlformats.org/officeDocument/2006/relationships" id="259" r:id="R54f80a8d5b3c4574"/>
    <p:sldId xmlns:r="http://schemas.openxmlformats.org/officeDocument/2006/relationships" id="260" r:id="R8f802c08bda14527"/>
    <p:sldId xmlns:r="http://schemas.openxmlformats.org/officeDocument/2006/relationships" id="261" r:id="Ra5388277d7734210"/>
    <p:sldId xmlns:r="http://schemas.openxmlformats.org/officeDocument/2006/relationships" id="262" r:id="R02593b1a35a8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7b537de4e448c" /><Relationship Type="http://schemas.openxmlformats.org/officeDocument/2006/relationships/slide" Target="/ppt/slides/slide1.xml" Id="Rf0790212e1d64625" /><Relationship Type="http://schemas.openxmlformats.org/officeDocument/2006/relationships/slide" Target="/ppt/slides/slide2.xml" Id="Rd521116fc2824400" /><Relationship Type="http://schemas.openxmlformats.org/officeDocument/2006/relationships/slide" Target="/ppt/slides/slide3.xml" Id="R6e47b3821c084781" /><Relationship Type="http://schemas.openxmlformats.org/officeDocument/2006/relationships/slide" Target="/ppt/slides/slide4.xml" Id="R54f80a8d5b3c4574" /><Relationship Type="http://schemas.openxmlformats.org/officeDocument/2006/relationships/slide" Target="/ppt/slides/slide5.xml" Id="R8f802c08bda14527" /><Relationship Type="http://schemas.openxmlformats.org/officeDocument/2006/relationships/slide" Target="/ppt/slides/slide6.xml" Id="Ra5388277d7734210" /><Relationship Type="http://schemas.openxmlformats.org/officeDocument/2006/relationships/slide" Target="/ppt/slides/slide7.xml" Id="R02593b1a35a8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8c2fe7b29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bbbe94744421" /><Relationship Type="http://schemas.openxmlformats.org/officeDocument/2006/relationships/theme" Target="/ppt/slideMasters/theme/theme1.xml" Id="Rbfa1665ae2ea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0bbbe947444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9132b8f03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1c01c1c96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5d6eff4c9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322c8b6f8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34988173e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8ab39cbbb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fd0fad5ad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