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deea724161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ad5dfbc5cb4e38"/>
  </p:sldMasterIdLst>
  <p:sldIdLst>
    <p:sldId xmlns:r="http://schemas.openxmlformats.org/officeDocument/2006/relationships" id="256" r:id="Rb046a31aa58645f5"/>
    <p:sldId xmlns:r="http://schemas.openxmlformats.org/officeDocument/2006/relationships" id="257" r:id="Ra32ead19dcd243c9"/>
    <p:sldId xmlns:r="http://schemas.openxmlformats.org/officeDocument/2006/relationships" id="258" r:id="Ra2fbb266ecf840fa"/>
    <p:sldId xmlns:r="http://schemas.openxmlformats.org/officeDocument/2006/relationships" id="259" r:id="Rcae3a025ba74454a"/>
    <p:sldId xmlns:r="http://schemas.openxmlformats.org/officeDocument/2006/relationships" id="260" r:id="Rb691729004f14c03"/>
    <p:sldId xmlns:r="http://schemas.openxmlformats.org/officeDocument/2006/relationships" id="261" r:id="Rdc90ab95ee224d02"/>
    <p:sldId xmlns:r="http://schemas.openxmlformats.org/officeDocument/2006/relationships" id="262" r:id="R65ff681c58fc49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d5dfbc5cb4e38" /><Relationship Type="http://schemas.openxmlformats.org/officeDocument/2006/relationships/slide" Target="/ppt/slides/slide1.xml" Id="Rb046a31aa58645f5" /><Relationship Type="http://schemas.openxmlformats.org/officeDocument/2006/relationships/slide" Target="/ppt/slides/slide2.xml" Id="Ra32ead19dcd243c9" /><Relationship Type="http://schemas.openxmlformats.org/officeDocument/2006/relationships/slide" Target="/ppt/slides/slide3.xml" Id="Ra2fbb266ecf840fa" /><Relationship Type="http://schemas.openxmlformats.org/officeDocument/2006/relationships/slide" Target="/ppt/slides/slide4.xml" Id="Rcae3a025ba74454a" /><Relationship Type="http://schemas.openxmlformats.org/officeDocument/2006/relationships/slide" Target="/ppt/slides/slide5.xml" Id="Rb691729004f14c03" /><Relationship Type="http://schemas.openxmlformats.org/officeDocument/2006/relationships/slide" Target="/ppt/slides/slide6.xml" Id="Rdc90ab95ee224d02" /><Relationship Type="http://schemas.openxmlformats.org/officeDocument/2006/relationships/slide" Target="/ppt/slides/slide7.xml" Id="R65ff681c58fc49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f9bccdb694d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468e9a792456c" /><Relationship Type="http://schemas.openxmlformats.org/officeDocument/2006/relationships/theme" Target="/ppt/slideMasters/theme/theme1.xml" Id="Rb37238c57a17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4468e9a79245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23646292a4e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e8fe2bd2445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4df81b510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00e7d959947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be0d5f1f44e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e43bdfa6643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2107b086f4f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STRAND CAMPING &amp; APARTMENT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STRAND CAMPING &amp; APARTMENT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6 838 957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1 474 698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11 185 614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27 464 348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Tøllefsvei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STRAND CAMPING &amp; APARTMENT AS</a:t>
            </a:r>
          </a:p>
        </p:txBody>
      </p:sp>
    </p:spTree>
  </p:cSld>
  <p:clrMapOvr>
    <a:masterClrMapping xmlns:a="http://schemas.openxmlformats.org/drawingml/2006/main"/>
  </p:clrMapOvr>
</p:sld>
</file>