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46e7ec97ee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2a8de6529140c3"/>
  </p:sldMasterIdLst>
  <p:sldIdLst>
    <p:sldId xmlns:r="http://schemas.openxmlformats.org/officeDocument/2006/relationships" id="256" r:id="Rb4b03e52b68247ee"/>
    <p:sldId xmlns:r="http://schemas.openxmlformats.org/officeDocument/2006/relationships" id="257" r:id="Rbee5e700bc874334"/>
    <p:sldId xmlns:r="http://schemas.openxmlformats.org/officeDocument/2006/relationships" id="258" r:id="R13124bbe9b1a4dd0"/>
    <p:sldId xmlns:r="http://schemas.openxmlformats.org/officeDocument/2006/relationships" id="259" r:id="R43ad80eb305d447f"/>
    <p:sldId xmlns:r="http://schemas.openxmlformats.org/officeDocument/2006/relationships" id="260" r:id="Rbd20c9143a6247bf"/>
    <p:sldId xmlns:r="http://schemas.openxmlformats.org/officeDocument/2006/relationships" id="261" r:id="R95ffea63aac24dab"/>
    <p:sldId xmlns:r="http://schemas.openxmlformats.org/officeDocument/2006/relationships" id="262" r:id="R486515afced7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a8de6529140c3" /><Relationship Type="http://schemas.openxmlformats.org/officeDocument/2006/relationships/slide" Target="/ppt/slides/slide1.xml" Id="Rb4b03e52b68247ee" /><Relationship Type="http://schemas.openxmlformats.org/officeDocument/2006/relationships/slide" Target="/ppt/slides/slide2.xml" Id="Rbee5e700bc874334" /><Relationship Type="http://schemas.openxmlformats.org/officeDocument/2006/relationships/slide" Target="/ppt/slides/slide3.xml" Id="R13124bbe9b1a4dd0" /><Relationship Type="http://schemas.openxmlformats.org/officeDocument/2006/relationships/slide" Target="/ppt/slides/slide4.xml" Id="R43ad80eb305d447f" /><Relationship Type="http://schemas.openxmlformats.org/officeDocument/2006/relationships/slide" Target="/ppt/slides/slide5.xml" Id="Rbd20c9143a6247bf" /><Relationship Type="http://schemas.openxmlformats.org/officeDocument/2006/relationships/slide" Target="/ppt/slides/slide6.xml" Id="R95ffea63aac24dab" /><Relationship Type="http://schemas.openxmlformats.org/officeDocument/2006/relationships/slide" Target="/ppt/slides/slide7.xml" Id="R486515afced7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581f77acd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ea16f69684901" /><Relationship Type="http://schemas.openxmlformats.org/officeDocument/2006/relationships/theme" Target="/ppt/slideMasters/theme/theme1.xml" Id="R6ac8878c7e7c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ea16f6968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9ceb179aa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93b2d03b8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851553316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368a5de3b41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5661bcbc842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1455a3f4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2910e94394c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