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4417b933e0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06eaa2d3a4116"/>
  </p:sldMasterIdLst>
  <p:sldIdLst>
    <p:sldId xmlns:r="http://schemas.openxmlformats.org/officeDocument/2006/relationships" id="256" r:id="R33d3edca70e64c13"/>
    <p:sldId xmlns:r="http://schemas.openxmlformats.org/officeDocument/2006/relationships" id="257" r:id="Rc5ffb300468149be"/>
    <p:sldId xmlns:r="http://schemas.openxmlformats.org/officeDocument/2006/relationships" id="258" r:id="Rda598107a9c54f5a"/>
    <p:sldId xmlns:r="http://schemas.openxmlformats.org/officeDocument/2006/relationships" id="259" r:id="R7fb17642b6f6477c"/>
    <p:sldId xmlns:r="http://schemas.openxmlformats.org/officeDocument/2006/relationships" id="260" r:id="R3a6c00225aac4706"/>
    <p:sldId xmlns:r="http://schemas.openxmlformats.org/officeDocument/2006/relationships" id="261" r:id="R03aaa8e0b9f94ebc"/>
    <p:sldId xmlns:r="http://schemas.openxmlformats.org/officeDocument/2006/relationships" id="262" r:id="R2229a3263ed9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06eaa2d3a4116" /><Relationship Type="http://schemas.openxmlformats.org/officeDocument/2006/relationships/slide" Target="/ppt/slides/slide1.xml" Id="R33d3edca70e64c13" /><Relationship Type="http://schemas.openxmlformats.org/officeDocument/2006/relationships/slide" Target="/ppt/slides/slide2.xml" Id="Rc5ffb300468149be" /><Relationship Type="http://schemas.openxmlformats.org/officeDocument/2006/relationships/slide" Target="/ppt/slides/slide3.xml" Id="Rda598107a9c54f5a" /><Relationship Type="http://schemas.openxmlformats.org/officeDocument/2006/relationships/slide" Target="/ppt/slides/slide4.xml" Id="R7fb17642b6f6477c" /><Relationship Type="http://schemas.openxmlformats.org/officeDocument/2006/relationships/slide" Target="/ppt/slides/slide5.xml" Id="R3a6c00225aac4706" /><Relationship Type="http://schemas.openxmlformats.org/officeDocument/2006/relationships/slide" Target="/ppt/slides/slide6.xml" Id="R03aaa8e0b9f94ebc" /><Relationship Type="http://schemas.openxmlformats.org/officeDocument/2006/relationships/slide" Target="/ppt/slides/slide7.xml" Id="R2229a3263ed9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ee493a950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2612c64f54edd" /><Relationship Type="http://schemas.openxmlformats.org/officeDocument/2006/relationships/theme" Target="/ppt/slideMasters/theme/theme1.xml" Id="R5d0db3d1b7c9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2612c64f5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88f560819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2d152bc0e40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a0be9ff12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7e21ac61a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521af02b6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8bbda18b4c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4d02830a1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