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47f7b8c91a47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43a6f750ee45ef"/>
  </p:sldMasterIdLst>
  <p:sldIdLst>
    <p:sldId xmlns:r="http://schemas.openxmlformats.org/officeDocument/2006/relationships" id="256" r:id="R7ba6200b5167439f"/>
    <p:sldId xmlns:r="http://schemas.openxmlformats.org/officeDocument/2006/relationships" id="257" r:id="R0cfc7f88a0244dd6"/>
    <p:sldId xmlns:r="http://schemas.openxmlformats.org/officeDocument/2006/relationships" id="258" r:id="Reb3265c4594c4b90"/>
    <p:sldId xmlns:r="http://schemas.openxmlformats.org/officeDocument/2006/relationships" id="259" r:id="Rdf1aaa68931c429d"/>
    <p:sldId xmlns:r="http://schemas.openxmlformats.org/officeDocument/2006/relationships" id="260" r:id="R9c7f6825948e4096"/>
    <p:sldId xmlns:r="http://schemas.openxmlformats.org/officeDocument/2006/relationships" id="261" r:id="R51226cf591724c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3a6f750ee45ef" /><Relationship Type="http://schemas.openxmlformats.org/officeDocument/2006/relationships/slide" Target="/ppt/slides/slide1.xml" Id="R7ba6200b5167439f" /><Relationship Type="http://schemas.openxmlformats.org/officeDocument/2006/relationships/slide" Target="/ppt/slides/slide2.xml" Id="R0cfc7f88a0244dd6" /><Relationship Type="http://schemas.openxmlformats.org/officeDocument/2006/relationships/slide" Target="/ppt/slides/slide3.xml" Id="Reb3265c4594c4b90" /><Relationship Type="http://schemas.openxmlformats.org/officeDocument/2006/relationships/slide" Target="/ppt/slides/slide4.xml" Id="Rdf1aaa68931c429d" /><Relationship Type="http://schemas.openxmlformats.org/officeDocument/2006/relationships/slide" Target="/ppt/slides/slide5.xml" Id="R9c7f6825948e4096" /><Relationship Type="http://schemas.openxmlformats.org/officeDocument/2006/relationships/slide" Target="/ppt/slides/slide6.xml" Id="R51226cf591724c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a3fd2141d444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a7fcf6f114011" /><Relationship Type="http://schemas.openxmlformats.org/officeDocument/2006/relationships/theme" Target="/ppt/slideMasters/theme/theme1.xml" Id="Rb4c2791f7ac642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5a7fcf6f1140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e18130e8d42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645d8eae449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02da97d8549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729ec209e42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a2ca7131a40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fe31842504b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FRITJOF GODTFREDSEN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FRITJOF GODTFREDSEN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Knarreviktoppen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92 89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ofg@c2i.net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